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62"/>
  </p:notesMasterIdLst>
  <p:handoutMasterIdLst>
    <p:handoutMasterId r:id="rId163"/>
  </p:handoutMasterIdLst>
  <p:sldIdLst>
    <p:sldId id="256" r:id="rId3"/>
    <p:sldId id="1371" r:id="rId4"/>
    <p:sldId id="1066" r:id="rId5"/>
    <p:sldId id="1213" r:id="rId6"/>
    <p:sldId id="1214" r:id="rId7"/>
    <p:sldId id="1215" r:id="rId8"/>
    <p:sldId id="1216" r:id="rId9"/>
    <p:sldId id="1070" r:id="rId10"/>
    <p:sldId id="1069" r:id="rId11"/>
    <p:sldId id="303" r:id="rId12"/>
    <p:sldId id="402" r:id="rId13"/>
    <p:sldId id="304" r:id="rId14"/>
    <p:sldId id="1526" r:id="rId15"/>
    <p:sldId id="1527" r:id="rId16"/>
    <p:sldId id="1528" r:id="rId17"/>
    <p:sldId id="1529" r:id="rId18"/>
    <p:sldId id="1530" r:id="rId19"/>
    <p:sldId id="307" r:id="rId20"/>
    <p:sldId id="1071" r:id="rId21"/>
    <p:sldId id="308" r:id="rId22"/>
    <p:sldId id="403" r:id="rId23"/>
    <p:sldId id="398" r:id="rId24"/>
    <p:sldId id="359" r:id="rId25"/>
    <p:sldId id="438" r:id="rId26"/>
    <p:sldId id="439" r:id="rId27"/>
    <p:sldId id="1072" r:id="rId28"/>
    <p:sldId id="276" r:id="rId29"/>
    <p:sldId id="440" r:id="rId30"/>
    <p:sldId id="370" r:id="rId31"/>
    <p:sldId id="1073" r:id="rId32"/>
    <p:sldId id="1076" r:id="rId33"/>
    <p:sldId id="371" r:id="rId34"/>
    <p:sldId id="442" r:id="rId35"/>
    <p:sldId id="444" r:id="rId36"/>
    <p:sldId id="404" r:id="rId37"/>
    <p:sldId id="368" r:id="rId38"/>
    <p:sldId id="373" r:id="rId39"/>
    <p:sldId id="372" r:id="rId40"/>
    <p:sldId id="367" r:id="rId41"/>
    <p:sldId id="405" r:id="rId42"/>
    <p:sldId id="445" r:id="rId43"/>
    <p:sldId id="446" r:id="rId44"/>
    <p:sldId id="452" r:id="rId45"/>
    <p:sldId id="1077" r:id="rId46"/>
    <p:sldId id="1078" r:id="rId47"/>
    <p:sldId id="447" r:id="rId48"/>
    <p:sldId id="448" r:id="rId49"/>
    <p:sldId id="449" r:id="rId50"/>
    <p:sldId id="1079" r:id="rId51"/>
    <p:sldId id="1080" r:id="rId52"/>
    <p:sldId id="278" r:id="rId53"/>
    <p:sldId id="1074" r:id="rId54"/>
    <p:sldId id="1075" r:id="rId55"/>
    <p:sldId id="1081" r:id="rId56"/>
    <p:sldId id="453" r:id="rId57"/>
    <p:sldId id="1082" r:id="rId58"/>
    <p:sldId id="450" r:id="rId59"/>
    <p:sldId id="451" r:id="rId60"/>
    <p:sldId id="1083" r:id="rId61"/>
    <p:sldId id="1084" r:id="rId62"/>
    <p:sldId id="1085" r:id="rId63"/>
    <p:sldId id="1086" r:id="rId64"/>
    <p:sldId id="1087" r:id="rId65"/>
    <p:sldId id="1088" r:id="rId66"/>
    <p:sldId id="1089" r:id="rId67"/>
    <p:sldId id="1090" r:id="rId68"/>
    <p:sldId id="1091" r:id="rId69"/>
    <p:sldId id="1092" r:id="rId70"/>
    <p:sldId id="1093" r:id="rId71"/>
    <p:sldId id="454" r:id="rId72"/>
    <p:sldId id="455" r:id="rId73"/>
    <p:sldId id="456" r:id="rId74"/>
    <p:sldId id="457" r:id="rId75"/>
    <p:sldId id="458" r:id="rId76"/>
    <p:sldId id="459" r:id="rId77"/>
    <p:sldId id="460" r:id="rId78"/>
    <p:sldId id="461" r:id="rId79"/>
    <p:sldId id="462" r:id="rId80"/>
    <p:sldId id="463" r:id="rId81"/>
    <p:sldId id="464" r:id="rId82"/>
    <p:sldId id="465" r:id="rId83"/>
    <p:sldId id="466" r:id="rId84"/>
    <p:sldId id="467" r:id="rId85"/>
    <p:sldId id="468" r:id="rId86"/>
    <p:sldId id="469" r:id="rId87"/>
    <p:sldId id="470" r:id="rId88"/>
    <p:sldId id="471" r:id="rId89"/>
    <p:sldId id="472" r:id="rId90"/>
    <p:sldId id="473" r:id="rId91"/>
    <p:sldId id="474" r:id="rId92"/>
    <p:sldId id="475" r:id="rId93"/>
    <p:sldId id="476" r:id="rId94"/>
    <p:sldId id="477" r:id="rId95"/>
    <p:sldId id="478" r:id="rId96"/>
    <p:sldId id="479" r:id="rId97"/>
    <p:sldId id="480" r:id="rId98"/>
    <p:sldId id="481" r:id="rId99"/>
    <p:sldId id="482" r:id="rId100"/>
    <p:sldId id="483" r:id="rId101"/>
    <p:sldId id="484" r:id="rId102"/>
    <p:sldId id="485" r:id="rId103"/>
    <p:sldId id="486" r:id="rId104"/>
    <p:sldId id="487" r:id="rId105"/>
    <p:sldId id="488" r:id="rId106"/>
    <p:sldId id="489" r:id="rId107"/>
    <p:sldId id="1094" r:id="rId108"/>
    <p:sldId id="1095" r:id="rId109"/>
    <p:sldId id="1096" r:id="rId110"/>
    <p:sldId id="1097" r:id="rId111"/>
    <p:sldId id="1098" r:id="rId112"/>
    <p:sldId id="1099" r:id="rId113"/>
    <p:sldId id="1100" r:id="rId114"/>
    <p:sldId id="1055" r:id="rId115"/>
    <p:sldId id="1102" r:id="rId116"/>
    <p:sldId id="1103" r:id="rId117"/>
    <p:sldId id="1104" r:id="rId118"/>
    <p:sldId id="1105" r:id="rId119"/>
    <p:sldId id="1106" r:id="rId120"/>
    <p:sldId id="1107" r:id="rId121"/>
    <p:sldId id="418" r:id="rId122"/>
    <p:sldId id="377" r:id="rId123"/>
    <p:sldId id="1108" r:id="rId124"/>
    <p:sldId id="419" r:id="rId125"/>
    <p:sldId id="1109" r:id="rId126"/>
    <p:sldId id="420" r:id="rId127"/>
    <p:sldId id="1110" r:id="rId128"/>
    <p:sldId id="421" r:id="rId129"/>
    <p:sldId id="422" r:id="rId130"/>
    <p:sldId id="423" r:id="rId131"/>
    <p:sldId id="424" r:id="rId132"/>
    <p:sldId id="425" r:id="rId133"/>
    <p:sldId id="375" r:id="rId134"/>
    <p:sldId id="374" r:id="rId135"/>
    <p:sldId id="366" r:id="rId136"/>
    <p:sldId id="365" r:id="rId137"/>
    <p:sldId id="364" r:id="rId138"/>
    <p:sldId id="386" r:id="rId139"/>
    <p:sldId id="385" r:id="rId140"/>
    <p:sldId id="400" r:id="rId141"/>
    <p:sldId id="401" r:id="rId142"/>
    <p:sldId id="1111" r:id="rId143"/>
    <p:sldId id="1112" r:id="rId144"/>
    <p:sldId id="273" r:id="rId145"/>
    <p:sldId id="1218" r:id="rId146"/>
    <p:sldId id="1217" r:id="rId147"/>
    <p:sldId id="264" r:id="rId148"/>
    <p:sldId id="495" r:id="rId149"/>
    <p:sldId id="392" r:id="rId150"/>
    <p:sldId id="394" r:id="rId151"/>
    <p:sldId id="1068" r:id="rId152"/>
    <p:sldId id="274" r:id="rId153"/>
    <p:sldId id="1362" r:id="rId154"/>
    <p:sldId id="1363" r:id="rId155"/>
    <p:sldId id="1364" r:id="rId156"/>
    <p:sldId id="1365" r:id="rId157"/>
    <p:sldId id="267" r:id="rId158"/>
    <p:sldId id="1015" r:id="rId159"/>
    <p:sldId id="283" r:id="rId160"/>
    <p:sldId id="390" r:id="rId161"/>
  </p:sldIdLst>
  <p:sldSz cx="9144000" cy="6858000" type="screen4x3"/>
  <p:notesSz cx="6858000" cy="9144000"/>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46">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eeba  Kazim" initials="A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0BF7176-352F-4F98-BEA2-798AF6EE9B45}" styleName="Table_0">
    <a:wholeTbl>
      <a:tcTxStyle>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Style>
        <a:tcBdr/>
        <a:fill>
          <a:solidFill>
            <a:srgbClr val="CFD7E7"/>
          </a:solidFill>
        </a:fill>
      </a:tcStyle>
    </a:band1H>
    <a:band2H>
      <a:tcStyle>
        <a:tcBdr/>
      </a:tcStyle>
    </a:band2H>
    <a:band1V>
      <a:tcStyle>
        <a:tcBdr/>
        <a:fill>
          <a:solidFill>
            <a:srgbClr val="CFD7E7"/>
          </a:solidFill>
        </a:fill>
      </a:tcStyle>
    </a:band1V>
    <a:band2V>
      <a:tcStyle>
        <a:tcBdr/>
      </a:tcStyle>
    </a:band2V>
    <a:lastCol>
      <a:tcTxStyle b="on">
        <a:font>
          <a:latin typeface="Calibri"/>
          <a:ea typeface="Calibri"/>
          <a:cs typeface="Calibri"/>
        </a:font>
        <a:schemeClr val="lt1"/>
      </a:tcTxStyle>
      <a:tcStyle>
        <a:tcBdr/>
        <a:fill>
          <a:solidFill>
            <a:schemeClr val="accent1"/>
          </a:solidFill>
        </a:fill>
      </a:tcStyle>
    </a:lastCol>
    <a:firstCol>
      <a:tcTxStyle b="on">
        <a:font>
          <a:latin typeface="Calibri"/>
          <a:ea typeface="Calibri"/>
          <a:cs typeface="Calibri"/>
        </a:font>
        <a:schemeClr val="lt1"/>
      </a:tcTxStyle>
      <a:tcStyle>
        <a:tcBdr/>
        <a:fill>
          <a:solidFill>
            <a:schemeClr val="accent1"/>
          </a:solidFill>
        </a:fill>
      </a:tcStyle>
    </a:firstCol>
    <a:lastRow>
      <a:tcTxStyle b="on">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09"/>
    <p:restoredTop sz="94660"/>
  </p:normalViewPr>
  <p:slideViewPr>
    <p:cSldViewPr showGuides="1">
      <p:cViewPr varScale="1">
        <p:scale>
          <a:sx n="59" d="100"/>
          <a:sy n="59" d="100"/>
        </p:scale>
        <p:origin x="1504" y="56"/>
      </p:cViewPr>
      <p:guideLst>
        <p:guide orient="horz" pos="2146"/>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 /><Relationship Id="rId117" Type="http://schemas.openxmlformats.org/officeDocument/2006/relationships/slide" Target="slides/slide115.xml" /><Relationship Id="rId21" Type="http://schemas.openxmlformats.org/officeDocument/2006/relationships/slide" Target="slides/slide19.xml" /><Relationship Id="rId42" Type="http://schemas.openxmlformats.org/officeDocument/2006/relationships/slide" Target="slides/slide40.xml" /><Relationship Id="rId47" Type="http://schemas.openxmlformats.org/officeDocument/2006/relationships/slide" Target="slides/slide45.xml" /><Relationship Id="rId63" Type="http://schemas.openxmlformats.org/officeDocument/2006/relationships/slide" Target="slides/slide61.xml" /><Relationship Id="rId68" Type="http://schemas.openxmlformats.org/officeDocument/2006/relationships/slide" Target="slides/slide66.xml" /><Relationship Id="rId84" Type="http://schemas.openxmlformats.org/officeDocument/2006/relationships/slide" Target="slides/slide82.xml" /><Relationship Id="rId89" Type="http://schemas.openxmlformats.org/officeDocument/2006/relationships/slide" Target="slides/slide87.xml" /><Relationship Id="rId112" Type="http://schemas.openxmlformats.org/officeDocument/2006/relationships/slide" Target="slides/slide110.xml" /><Relationship Id="rId133" Type="http://schemas.openxmlformats.org/officeDocument/2006/relationships/slide" Target="slides/slide131.xml" /><Relationship Id="rId138" Type="http://schemas.openxmlformats.org/officeDocument/2006/relationships/slide" Target="slides/slide136.xml" /><Relationship Id="rId154" Type="http://schemas.openxmlformats.org/officeDocument/2006/relationships/slide" Target="slides/slide152.xml" /><Relationship Id="rId159" Type="http://schemas.openxmlformats.org/officeDocument/2006/relationships/slide" Target="slides/slide157.xml" /><Relationship Id="rId16" Type="http://schemas.openxmlformats.org/officeDocument/2006/relationships/slide" Target="slides/slide14.xml" /><Relationship Id="rId107" Type="http://schemas.openxmlformats.org/officeDocument/2006/relationships/slide" Target="slides/slide105.xml" /><Relationship Id="rId11" Type="http://schemas.openxmlformats.org/officeDocument/2006/relationships/slide" Target="slides/slide9.xml" /><Relationship Id="rId32" Type="http://schemas.openxmlformats.org/officeDocument/2006/relationships/slide" Target="slides/slide30.xml" /><Relationship Id="rId37" Type="http://schemas.openxmlformats.org/officeDocument/2006/relationships/slide" Target="slides/slide35.xml" /><Relationship Id="rId53" Type="http://schemas.openxmlformats.org/officeDocument/2006/relationships/slide" Target="slides/slide51.xml" /><Relationship Id="rId58" Type="http://schemas.openxmlformats.org/officeDocument/2006/relationships/slide" Target="slides/slide56.xml" /><Relationship Id="rId74" Type="http://schemas.openxmlformats.org/officeDocument/2006/relationships/slide" Target="slides/slide72.xml" /><Relationship Id="rId79" Type="http://schemas.openxmlformats.org/officeDocument/2006/relationships/slide" Target="slides/slide77.xml" /><Relationship Id="rId102" Type="http://schemas.openxmlformats.org/officeDocument/2006/relationships/slide" Target="slides/slide100.xml" /><Relationship Id="rId123" Type="http://schemas.openxmlformats.org/officeDocument/2006/relationships/slide" Target="slides/slide121.xml" /><Relationship Id="rId128" Type="http://schemas.openxmlformats.org/officeDocument/2006/relationships/slide" Target="slides/slide126.xml" /><Relationship Id="rId144" Type="http://schemas.openxmlformats.org/officeDocument/2006/relationships/slide" Target="slides/slide142.xml" /><Relationship Id="rId149" Type="http://schemas.openxmlformats.org/officeDocument/2006/relationships/slide" Target="slides/slide147.xml" /><Relationship Id="rId5" Type="http://schemas.openxmlformats.org/officeDocument/2006/relationships/slide" Target="slides/slide3.xml" /><Relationship Id="rId90" Type="http://schemas.openxmlformats.org/officeDocument/2006/relationships/slide" Target="slides/slide88.xml" /><Relationship Id="rId95" Type="http://schemas.openxmlformats.org/officeDocument/2006/relationships/slide" Target="slides/slide93.xml" /><Relationship Id="rId160" Type="http://schemas.openxmlformats.org/officeDocument/2006/relationships/slide" Target="slides/slide158.xml" /><Relationship Id="rId165" Type="http://schemas.openxmlformats.org/officeDocument/2006/relationships/presProps" Target="presProps.xml" /><Relationship Id="rId22" Type="http://schemas.openxmlformats.org/officeDocument/2006/relationships/slide" Target="slides/slide20.xml" /><Relationship Id="rId27" Type="http://schemas.openxmlformats.org/officeDocument/2006/relationships/slide" Target="slides/slide25.xml" /><Relationship Id="rId43" Type="http://schemas.openxmlformats.org/officeDocument/2006/relationships/slide" Target="slides/slide41.xml" /><Relationship Id="rId48" Type="http://schemas.openxmlformats.org/officeDocument/2006/relationships/slide" Target="slides/slide46.xml" /><Relationship Id="rId64" Type="http://schemas.openxmlformats.org/officeDocument/2006/relationships/slide" Target="slides/slide62.xml" /><Relationship Id="rId69" Type="http://schemas.openxmlformats.org/officeDocument/2006/relationships/slide" Target="slides/slide67.xml" /><Relationship Id="rId113" Type="http://schemas.openxmlformats.org/officeDocument/2006/relationships/slide" Target="slides/slide111.xml" /><Relationship Id="rId118" Type="http://schemas.openxmlformats.org/officeDocument/2006/relationships/slide" Target="slides/slide116.xml" /><Relationship Id="rId134" Type="http://schemas.openxmlformats.org/officeDocument/2006/relationships/slide" Target="slides/slide132.xml" /><Relationship Id="rId139" Type="http://schemas.openxmlformats.org/officeDocument/2006/relationships/slide" Target="slides/slide137.xml" /><Relationship Id="rId80" Type="http://schemas.openxmlformats.org/officeDocument/2006/relationships/slide" Target="slides/slide78.xml" /><Relationship Id="rId85" Type="http://schemas.openxmlformats.org/officeDocument/2006/relationships/slide" Target="slides/slide83.xml" /><Relationship Id="rId150" Type="http://schemas.openxmlformats.org/officeDocument/2006/relationships/slide" Target="slides/slide148.xml" /><Relationship Id="rId155" Type="http://schemas.openxmlformats.org/officeDocument/2006/relationships/slide" Target="slides/slide153.xml" /><Relationship Id="rId12" Type="http://schemas.openxmlformats.org/officeDocument/2006/relationships/slide" Target="slides/slide10.xml" /><Relationship Id="rId17" Type="http://schemas.openxmlformats.org/officeDocument/2006/relationships/slide" Target="slides/slide15.xml" /><Relationship Id="rId33" Type="http://schemas.openxmlformats.org/officeDocument/2006/relationships/slide" Target="slides/slide31.xml" /><Relationship Id="rId38" Type="http://schemas.openxmlformats.org/officeDocument/2006/relationships/slide" Target="slides/slide36.xml" /><Relationship Id="rId59" Type="http://schemas.openxmlformats.org/officeDocument/2006/relationships/slide" Target="slides/slide57.xml" /><Relationship Id="rId103" Type="http://schemas.openxmlformats.org/officeDocument/2006/relationships/slide" Target="slides/slide101.xml" /><Relationship Id="rId108" Type="http://schemas.openxmlformats.org/officeDocument/2006/relationships/slide" Target="slides/slide106.xml" /><Relationship Id="rId124" Type="http://schemas.openxmlformats.org/officeDocument/2006/relationships/slide" Target="slides/slide122.xml" /><Relationship Id="rId129" Type="http://schemas.openxmlformats.org/officeDocument/2006/relationships/slide" Target="slides/slide127.xml" /><Relationship Id="rId54" Type="http://schemas.openxmlformats.org/officeDocument/2006/relationships/slide" Target="slides/slide52.xml" /><Relationship Id="rId70" Type="http://schemas.openxmlformats.org/officeDocument/2006/relationships/slide" Target="slides/slide68.xml" /><Relationship Id="rId75" Type="http://schemas.openxmlformats.org/officeDocument/2006/relationships/slide" Target="slides/slide73.xml" /><Relationship Id="rId91" Type="http://schemas.openxmlformats.org/officeDocument/2006/relationships/slide" Target="slides/slide89.xml" /><Relationship Id="rId96" Type="http://schemas.openxmlformats.org/officeDocument/2006/relationships/slide" Target="slides/slide94.xml" /><Relationship Id="rId140" Type="http://schemas.openxmlformats.org/officeDocument/2006/relationships/slide" Target="slides/slide138.xml" /><Relationship Id="rId145" Type="http://schemas.openxmlformats.org/officeDocument/2006/relationships/slide" Target="slides/slide143.xml" /><Relationship Id="rId161" Type="http://schemas.openxmlformats.org/officeDocument/2006/relationships/slide" Target="slides/slide159.xml" /><Relationship Id="rId16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4.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slide" Target="slides/slide26.xml" /><Relationship Id="rId36" Type="http://schemas.openxmlformats.org/officeDocument/2006/relationships/slide" Target="slides/slide34.xml" /><Relationship Id="rId49" Type="http://schemas.openxmlformats.org/officeDocument/2006/relationships/slide" Target="slides/slide47.xml" /><Relationship Id="rId57" Type="http://schemas.openxmlformats.org/officeDocument/2006/relationships/slide" Target="slides/slide55.xml" /><Relationship Id="rId106" Type="http://schemas.openxmlformats.org/officeDocument/2006/relationships/slide" Target="slides/slide104.xml" /><Relationship Id="rId114" Type="http://schemas.openxmlformats.org/officeDocument/2006/relationships/slide" Target="slides/slide112.xml" /><Relationship Id="rId119" Type="http://schemas.openxmlformats.org/officeDocument/2006/relationships/slide" Target="slides/slide117.xml" /><Relationship Id="rId127" Type="http://schemas.openxmlformats.org/officeDocument/2006/relationships/slide" Target="slides/slide125.xml" /><Relationship Id="rId10" Type="http://schemas.openxmlformats.org/officeDocument/2006/relationships/slide" Target="slides/slide8.xml" /><Relationship Id="rId31" Type="http://schemas.openxmlformats.org/officeDocument/2006/relationships/slide" Target="slides/slide29.xml" /><Relationship Id="rId44" Type="http://schemas.openxmlformats.org/officeDocument/2006/relationships/slide" Target="slides/slide42.xml" /><Relationship Id="rId52" Type="http://schemas.openxmlformats.org/officeDocument/2006/relationships/slide" Target="slides/slide50.xml" /><Relationship Id="rId60" Type="http://schemas.openxmlformats.org/officeDocument/2006/relationships/slide" Target="slides/slide58.xml" /><Relationship Id="rId65" Type="http://schemas.openxmlformats.org/officeDocument/2006/relationships/slide" Target="slides/slide63.xml" /><Relationship Id="rId73" Type="http://schemas.openxmlformats.org/officeDocument/2006/relationships/slide" Target="slides/slide71.xml" /><Relationship Id="rId78" Type="http://schemas.openxmlformats.org/officeDocument/2006/relationships/slide" Target="slides/slide76.xml" /><Relationship Id="rId81" Type="http://schemas.openxmlformats.org/officeDocument/2006/relationships/slide" Target="slides/slide79.xml" /><Relationship Id="rId86" Type="http://schemas.openxmlformats.org/officeDocument/2006/relationships/slide" Target="slides/slide84.xml" /><Relationship Id="rId94" Type="http://schemas.openxmlformats.org/officeDocument/2006/relationships/slide" Target="slides/slide92.xml" /><Relationship Id="rId99" Type="http://schemas.openxmlformats.org/officeDocument/2006/relationships/slide" Target="slides/slide97.xml" /><Relationship Id="rId101" Type="http://schemas.openxmlformats.org/officeDocument/2006/relationships/slide" Target="slides/slide99.xml" /><Relationship Id="rId122" Type="http://schemas.openxmlformats.org/officeDocument/2006/relationships/slide" Target="slides/slide120.xml" /><Relationship Id="rId130" Type="http://schemas.openxmlformats.org/officeDocument/2006/relationships/slide" Target="slides/slide128.xml" /><Relationship Id="rId135" Type="http://schemas.openxmlformats.org/officeDocument/2006/relationships/slide" Target="slides/slide133.xml" /><Relationship Id="rId143" Type="http://schemas.openxmlformats.org/officeDocument/2006/relationships/slide" Target="slides/slide141.xml" /><Relationship Id="rId148" Type="http://schemas.openxmlformats.org/officeDocument/2006/relationships/slide" Target="slides/slide146.xml" /><Relationship Id="rId151" Type="http://schemas.openxmlformats.org/officeDocument/2006/relationships/slide" Target="slides/slide149.xml" /><Relationship Id="rId156" Type="http://schemas.openxmlformats.org/officeDocument/2006/relationships/slide" Target="slides/slide154.xml" /><Relationship Id="rId164" Type="http://schemas.openxmlformats.org/officeDocument/2006/relationships/commentAuthors" Target="commentAuthors.xml" /><Relationship Id="rId4" Type="http://schemas.openxmlformats.org/officeDocument/2006/relationships/slide" Target="slides/slide2.xml" /><Relationship Id="rId9" Type="http://schemas.openxmlformats.org/officeDocument/2006/relationships/slide" Target="slides/slide7.xml" /><Relationship Id="rId13" Type="http://schemas.openxmlformats.org/officeDocument/2006/relationships/slide" Target="slides/slide11.xml" /><Relationship Id="rId18" Type="http://schemas.openxmlformats.org/officeDocument/2006/relationships/slide" Target="slides/slide16.xml" /><Relationship Id="rId39" Type="http://schemas.openxmlformats.org/officeDocument/2006/relationships/slide" Target="slides/slide37.xml" /><Relationship Id="rId109" Type="http://schemas.openxmlformats.org/officeDocument/2006/relationships/slide" Target="slides/slide107.xml" /><Relationship Id="rId34" Type="http://schemas.openxmlformats.org/officeDocument/2006/relationships/slide" Target="slides/slide32.xml" /><Relationship Id="rId50" Type="http://schemas.openxmlformats.org/officeDocument/2006/relationships/slide" Target="slides/slide48.xml" /><Relationship Id="rId55" Type="http://schemas.openxmlformats.org/officeDocument/2006/relationships/slide" Target="slides/slide53.xml" /><Relationship Id="rId76" Type="http://schemas.openxmlformats.org/officeDocument/2006/relationships/slide" Target="slides/slide74.xml" /><Relationship Id="rId97" Type="http://schemas.openxmlformats.org/officeDocument/2006/relationships/slide" Target="slides/slide95.xml" /><Relationship Id="rId104" Type="http://schemas.openxmlformats.org/officeDocument/2006/relationships/slide" Target="slides/slide102.xml" /><Relationship Id="rId120" Type="http://schemas.openxmlformats.org/officeDocument/2006/relationships/slide" Target="slides/slide118.xml" /><Relationship Id="rId125" Type="http://schemas.openxmlformats.org/officeDocument/2006/relationships/slide" Target="slides/slide123.xml" /><Relationship Id="rId141" Type="http://schemas.openxmlformats.org/officeDocument/2006/relationships/slide" Target="slides/slide139.xml" /><Relationship Id="rId146" Type="http://schemas.openxmlformats.org/officeDocument/2006/relationships/slide" Target="slides/slide144.xml" /><Relationship Id="rId167" Type="http://schemas.openxmlformats.org/officeDocument/2006/relationships/theme" Target="theme/theme1.xml" /><Relationship Id="rId7" Type="http://schemas.openxmlformats.org/officeDocument/2006/relationships/slide" Target="slides/slide5.xml" /><Relationship Id="rId71" Type="http://schemas.openxmlformats.org/officeDocument/2006/relationships/slide" Target="slides/slide69.xml" /><Relationship Id="rId92" Type="http://schemas.openxmlformats.org/officeDocument/2006/relationships/slide" Target="slides/slide90.xml" /><Relationship Id="rId162" Type="http://schemas.openxmlformats.org/officeDocument/2006/relationships/notesMaster" Target="notesMasters/notesMaster1.xml" /><Relationship Id="rId2" Type="http://schemas.openxmlformats.org/officeDocument/2006/relationships/slideMaster" Target="slideMasters/slideMaster2.xml" /><Relationship Id="rId29" Type="http://schemas.openxmlformats.org/officeDocument/2006/relationships/slide" Target="slides/slide27.xml" /><Relationship Id="rId24" Type="http://schemas.openxmlformats.org/officeDocument/2006/relationships/slide" Target="slides/slide22.xml" /><Relationship Id="rId40" Type="http://schemas.openxmlformats.org/officeDocument/2006/relationships/slide" Target="slides/slide38.xml" /><Relationship Id="rId45" Type="http://schemas.openxmlformats.org/officeDocument/2006/relationships/slide" Target="slides/slide43.xml" /><Relationship Id="rId66" Type="http://schemas.openxmlformats.org/officeDocument/2006/relationships/slide" Target="slides/slide64.xml" /><Relationship Id="rId87" Type="http://schemas.openxmlformats.org/officeDocument/2006/relationships/slide" Target="slides/slide85.xml" /><Relationship Id="rId110" Type="http://schemas.openxmlformats.org/officeDocument/2006/relationships/slide" Target="slides/slide108.xml" /><Relationship Id="rId115" Type="http://schemas.openxmlformats.org/officeDocument/2006/relationships/slide" Target="slides/slide113.xml" /><Relationship Id="rId131" Type="http://schemas.openxmlformats.org/officeDocument/2006/relationships/slide" Target="slides/slide129.xml" /><Relationship Id="rId136" Type="http://schemas.openxmlformats.org/officeDocument/2006/relationships/slide" Target="slides/slide134.xml" /><Relationship Id="rId157" Type="http://schemas.openxmlformats.org/officeDocument/2006/relationships/slide" Target="slides/slide155.xml" /><Relationship Id="rId61" Type="http://schemas.openxmlformats.org/officeDocument/2006/relationships/slide" Target="slides/slide59.xml" /><Relationship Id="rId82" Type="http://schemas.openxmlformats.org/officeDocument/2006/relationships/slide" Target="slides/slide80.xml" /><Relationship Id="rId152" Type="http://schemas.openxmlformats.org/officeDocument/2006/relationships/slide" Target="slides/slide150.xml" /><Relationship Id="rId19" Type="http://schemas.openxmlformats.org/officeDocument/2006/relationships/slide" Target="slides/slide17.xml" /><Relationship Id="rId14" Type="http://schemas.openxmlformats.org/officeDocument/2006/relationships/slide" Target="slides/slide12.xml" /><Relationship Id="rId30" Type="http://schemas.openxmlformats.org/officeDocument/2006/relationships/slide" Target="slides/slide28.xml" /><Relationship Id="rId35" Type="http://schemas.openxmlformats.org/officeDocument/2006/relationships/slide" Target="slides/slide33.xml" /><Relationship Id="rId56" Type="http://schemas.openxmlformats.org/officeDocument/2006/relationships/slide" Target="slides/slide54.xml" /><Relationship Id="rId77" Type="http://schemas.openxmlformats.org/officeDocument/2006/relationships/slide" Target="slides/slide75.xml" /><Relationship Id="rId100" Type="http://schemas.openxmlformats.org/officeDocument/2006/relationships/slide" Target="slides/slide98.xml" /><Relationship Id="rId105" Type="http://schemas.openxmlformats.org/officeDocument/2006/relationships/slide" Target="slides/slide103.xml" /><Relationship Id="rId126" Type="http://schemas.openxmlformats.org/officeDocument/2006/relationships/slide" Target="slides/slide124.xml" /><Relationship Id="rId147" Type="http://schemas.openxmlformats.org/officeDocument/2006/relationships/slide" Target="slides/slide145.xml" /><Relationship Id="rId168" Type="http://schemas.openxmlformats.org/officeDocument/2006/relationships/tableStyles" Target="tableStyles.xml" /><Relationship Id="rId8" Type="http://schemas.openxmlformats.org/officeDocument/2006/relationships/slide" Target="slides/slide6.xml" /><Relationship Id="rId51" Type="http://schemas.openxmlformats.org/officeDocument/2006/relationships/slide" Target="slides/slide49.xml" /><Relationship Id="rId72" Type="http://schemas.openxmlformats.org/officeDocument/2006/relationships/slide" Target="slides/slide70.xml" /><Relationship Id="rId93" Type="http://schemas.openxmlformats.org/officeDocument/2006/relationships/slide" Target="slides/slide91.xml" /><Relationship Id="rId98" Type="http://schemas.openxmlformats.org/officeDocument/2006/relationships/slide" Target="slides/slide96.xml" /><Relationship Id="rId121" Type="http://schemas.openxmlformats.org/officeDocument/2006/relationships/slide" Target="slides/slide119.xml" /><Relationship Id="rId142" Type="http://schemas.openxmlformats.org/officeDocument/2006/relationships/slide" Target="slides/slide140.xml" /><Relationship Id="rId163" Type="http://schemas.openxmlformats.org/officeDocument/2006/relationships/handoutMaster" Target="handoutMasters/handoutMaster1.xml" /><Relationship Id="rId3" Type="http://schemas.openxmlformats.org/officeDocument/2006/relationships/slide" Target="slides/slide1.xml" /><Relationship Id="rId25" Type="http://schemas.openxmlformats.org/officeDocument/2006/relationships/slide" Target="slides/slide23.xml" /><Relationship Id="rId46" Type="http://schemas.openxmlformats.org/officeDocument/2006/relationships/slide" Target="slides/slide44.xml" /><Relationship Id="rId67" Type="http://schemas.openxmlformats.org/officeDocument/2006/relationships/slide" Target="slides/slide65.xml" /><Relationship Id="rId116" Type="http://schemas.openxmlformats.org/officeDocument/2006/relationships/slide" Target="slides/slide114.xml" /><Relationship Id="rId137" Type="http://schemas.openxmlformats.org/officeDocument/2006/relationships/slide" Target="slides/slide135.xml" /><Relationship Id="rId158" Type="http://schemas.openxmlformats.org/officeDocument/2006/relationships/slide" Target="slides/slide156.xml" /><Relationship Id="rId20" Type="http://schemas.openxmlformats.org/officeDocument/2006/relationships/slide" Target="slides/slide18.xml" /><Relationship Id="rId41" Type="http://schemas.openxmlformats.org/officeDocument/2006/relationships/slide" Target="slides/slide39.xml" /><Relationship Id="rId62" Type="http://schemas.openxmlformats.org/officeDocument/2006/relationships/slide" Target="slides/slide60.xml" /><Relationship Id="rId83" Type="http://schemas.openxmlformats.org/officeDocument/2006/relationships/slide" Target="slides/slide81.xml" /><Relationship Id="rId88" Type="http://schemas.openxmlformats.org/officeDocument/2006/relationships/slide" Target="slides/slide86.xml" /><Relationship Id="rId111" Type="http://schemas.openxmlformats.org/officeDocument/2006/relationships/slide" Target="slides/slide109.xml" /><Relationship Id="rId132" Type="http://schemas.openxmlformats.org/officeDocument/2006/relationships/slide" Target="slides/slide130.xml" /><Relationship Id="rId153" Type="http://schemas.openxmlformats.org/officeDocument/2006/relationships/slide" Target="slides/slide151.xml" /></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0-21T10:38:25.341"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1-10-21T10:38:25.341"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FBC4016-950F-459B-8F45-1B420165F871}" type="datetimeFigureOut">
              <a:rPr kumimoji="0" lang="en-US" sz="1200" b="0" i="0" u="none" strike="noStrike" kern="1200" cap="none" spc="0" normalizeH="0" baseline="0" noProof="0">
                <a:ln>
                  <a:noFill/>
                </a:ln>
                <a:solidFill>
                  <a:schemeClr val="tx1"/>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p>
            <a:pPr lvl="0" algn="r" eaLnBrk="1" hangingPunct="1">
              <a:buNone/>
            </a:pPr>
            <a:fld id="{9A0DB2DC-4C9A-4742-B13C-FB6460FD3503}" type="slidenum">
              <a:rPr lang="en-US" altLang="en-US" sz="1200" dirty="0">
                <a:latin typeface="Calibri" panose="020F0502020204030204" pitchFamily="34" charset="0"/>
              </a:rPr>
              <a:t>‹#›</a:t>
            </a:fld>
            <a:endParaRPr lang="en-US" altLang="en-US" sz="1200" dirty="0">
              <a:latin typeface="Calibri" panose="020F050202020403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226BA3AB-D218-4AA7-B5A8-E584B55E531E}" type="datetimeFigureOut">
              <a:rPr kumimoji="0" lang="en-US" sz="1200" b="0" i="0" u="none" strike="noStrike" kern="1200" cap="none" spc="0" normalizeH="0" baseline="0" noProof="0">
                <a:ln>
                  <a:noFill/>
                </a:ln>
                <a:solidFill>
                  <a:schemeClr val="tx1"/>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p>
            <a:pPr lvl="0" algn="r" eaLnBrk="1" hangingPunct="1">
              <a:buNone/>
            </a:pPr>
            <a:fld id="{9A0DB2DC-4C9A-4742-B13C-FB6460FD3503}" type="slidenum">
              <a:rPr lang="en-US" altLang="en-US" sz="1200" dirty="0">
                <a:latin typeface="Calibri" panose="020F0502020204030204" pitchFamily="34" charset="0"/>
              </a:rPr>
              <a:t>‹#›</a:t>
            </a:fld>
            <a:endParaRPr lang="en-US" altLang="en-US" sz="1200" dirty="0">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ln>
            <a:solidFill>
              <a:srgbClr val="000000">
                <a:alpha val="100000"/>
              </a:srgbClr>
            </a:solidFill>
            <a:miter lim="800000"/>
          </a:ln>
        </p:spPr>
      </p:sp>
      <p:sp>
        <p:nvSpPr>
          <p:cNvPr id="6147"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en-US" dirty="0"/>
          </a:p>
        </p:txBody>
      </p:sp>
      <p:sp>
        <p:nvSpPr>
          <p:cNvPr id="6148"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en-US" dirty="0">
                <a:cs typeface="Arial" panose="020B0604020202020204" pitchFamily="34" charset="0"/>
              </a:rPr>
              <a:t>1</a:t>
            </a:fld>
            <a:endParaRPr lang="en-US" altLang="en-US" dirty="0">
              <a:ea typeface="Arial" panose="020B0604020202020204" pitchFamily="34" charset="0"/>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a:ln>
            <a:solidFill>
              <a:srgbClr val="000000">
                <a:alpha val="100000"/>
              </a:srgbClr>
            </a:solidFill>
            <a:miter lim="800000"/>
          </a:ln>
        </p:spPr>
      </p:sp>
      <p:sp>
        <p:nvSpPr>
          <p:cNvPr id="8195" name="Notes Placeholder 2"/>
          <p:cNvSpPr>
            <a:spLocks noGrp="1"/>
          </p:cNvSpPr>
          <p:nvPr>
            <p:ph type="body" idx="1"/>
          </p:nvPr>
        </p:nvSpPr>
        <p:spPr>
          <a:noFill/>
          <a:ln>
            <a:noFill/>
          </a:ln>
        </p:spPr>
        <p:txBody>
          <a:bodyPr wrap="square" lIns="91440" tIns="45720" rIns="91440" bIns="45720" anchor="t" anchorCtr="0"/>
          <a:lstStyle/>
          <a:p>
            <a:pPr lvl="0"/>
            <a:endParaRPr lang="en-US" altLang="en-US" dirty="0"/>
          </a:p>
        </p:txBody>
      </p:sp>
      <p:sp>
        <p:nvSpPr>
          <p:cNvPr id="8196"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IN" altLang="en-US" sz="1200" dirty="0">
                <a:latin typeface="Calibri" panose="020F0502020204030204" pitchFamily="34" charset="0"/>
              </a:rPr>
              <a:t>2</a:t>
            </a:fld>
            <a:endParaRPr lang="en-IN" altLang="en-US" sz="1200" dirty="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a:ln>
            <a:solidFill>
              <a:srgbClr val="000000">
                <a:alpha val="100000"/>
              </a:srgbClr>
            </a:solidFill>
            <a:miter lim="800000"/>
          </a:ln>
        </p:spPr>
      </p:sp>
      <p:sp>
        <p:nvSpPr>
          <p:cNvPr id="11267"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en-US" dirty="0"/>
          </a:p>
        </p:txBody>
      </p:sp>
      <p:sp>
        <p:nvSpPr>
          <p:cNvPr id="11268"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en-US" dirty="0">
                <a:cs typeface="Arial" panose="020B0604020202020204" pitchFamily="34" charset="0"/>
              </a:rPr>
              <a:t>10</a:t>
            </a:fld>
            <a:endParaRPr lang="en-US" altLang="en-US" dirty="0">
              <a:ea typeface="Arial" panose="020B0604020202020204" pitchFamily="34" charset="0"/>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a:solidFill>
              <a:srgbClr val="000000">
                <a:alpha val="100000"/>
              </a:srgbClr>
            </a:solidFill>
            <a:miter lim="800000"/>
          </a:ln>
        </p:spPr>
      </p:sp>
      <p:sp>
        <p:nvSpPr>
          <p:cNvPr id="13315"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en-US" altLang="en-US" dirty="0"/>
          </a:p>
        </p:txBody>
      </p:sp>
      <p:sp>
        <p:nvSpPr>
          <p:cNvPr id="13316"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en-US" dirty="0">
                <a:cs typeface="Arial" panose="020B0604020202020204" pitchFamily="34" charset="0"/>
              </a:rPr>
              <a:t>11</a:t>
            </a:fld>
            <a:endParaRPr lang="en-US" altLang="en-US" dirty="0">
              <a:ea typeface="Arial" panose="020B0604020202020204" pitchFamily="34" charset="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305C92-2385-4903-8BD5-E606909203F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t>‹#›</a:t>
            </a:fld>
            <a:endParaRPr lang="en-US" altLang="en-US" dirty="0">
              <a:latin typeface="Arial" panose="020B0604020202020204" pitchFamily="34" charset="0"/>
            </a:endParaRPr>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305C92-2385-4903-8BD5-E606909203F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t>‹#›</a:t>
            </a:fld>
            <a:endParaRPr lang="en-US" altLang="en-US" dirty="0">
              <a:latin typeface="Arial" panose="020B0604020202020204" pitchFamily="34" charset="0"/>
            </a:endParaRPr>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305C92-2385-4903-8BD5-E606909203F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t>‹#›</a:t>
            </a:fld>
            <a:endParaRPr lang="en-US" altLang="en-US" dirty="0">
              <a:latin typeface="Arial" panose="020B0604020202020204" pitchFamily="34" charset="0"/>
            </a:endParaRPr>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90" b="0" i="0">
                <a:solidFill>
                  <a:srgbClr val="270099"/>
                </a:solidFill>
                <a:latin typeface="Times New Roman" panose="02020603050405020304"/>
                <a:cs typeface="Times New Roman" panose="02020603050405020304"/>
              </a:defRPr>
            </a:lvl1pPr>
          </a:lstStyle>
          <a:p>
            <a:endParaRPr/>
          </a:p>
        </p:txBody>
      </p:sp>
      <p:sp>
        <p:nvSpPr>
          <p:cNvPr id="3" name="Holder 3"/>
          <p:cNvSpPr>
            <a:spLocks noGrp="1"/>
          </p:cNvSpPr>
          <p:nvPr>
            <p:ph sz="half" idx="2"/>
          </p:nvPr>
        </p:nvSpPr>
        <p:spPr>
          <a:xfrm>
            <a:off x="1033018" y="1618256"/>
            <a:ext cx="3166427" cy="307007"/>
          </a:xfrm>
          <a:prstGeom prst="rect">
            <a:avLst/>
          </a:prstGeom>
        </p:spPr>
        <p:txBody>
          <a:bodyPr lIns="0" tIns="0" rIns="0" bIns="0">
            <a:spAutoFit/>
          </a:bodyPr>
          <a:lstStyle>
            <a:lvl1pPr>
              <a:defRPr sz="1995" b="0" i="0">
                <a:solidFill>
                  <a:srgbClr val="00007F"/>
                </a:solidFill>
                <a:latin typeface="Times New Roman" panose="02020603050405020304"/>
                <a:cs typeface="Times New Roman" panose="02020603050405020304"/>
              </a:defRPr>
            </a:lvl1pPr>
          </a:lstStyle>
          <a:p>
            <a:endParaRPr/>
          </a:p>
        </p:txBody>
      </p:sp>
      <p:sp>
        <p:nvSpPr>
          <p:cNvPr id="4" name="Holder 4"/>
          <p:cNvSpPr>
            <a:spLocks noGrp="1"/>
          </p:cNvSpPr>
          <p:nvPr>
            <p:ph sz="half" idx="3"/>
          </p:nvPr>
        </p:nvSpPr>
        <p:spPr>
          <a:xfrm>
            <a:off x="4709160" y="1577340"/>
            <a:ext cx="3977640" cy="492443"/>
          </a:xfrm>
          <a:prstGeom prst="rect">
            <a:avLst/>
          </a:prstGeom>
        </p:spPr>
        <p:txBody>
          <a:bodyPr lIns="0" tIns="0" rIns="0" bIns="0">
            <a:spAutoFit/>
          </a:bodyPr>
          <a:lstStyle>
            <a:lvl1pPr>
              <a:defRPr/>
            </a:lvl1pPr>
          </a:lstStyle>
          <a:p>
            <a:endParaRPr/>
          </a:p>
        </p:txBody>
      </p:sp>
      <p:sp>
        <p:nvSpPr>
          <p:cNvPr id="7" name="Holder 5"/>
          <p:cNvSpPr>
            <a:spLocks noGrp="1"/>
          </p:cNvSpPr>
          <p:nvPr>
            <p:ph type="ftr" sz="quarter" idx="13"/>
          </p:nvPr>
        </p:nvSpPr>
        <p:spPr>
          <a:xfrm>
            <a:off x="3124200" y="6356350"/>
            <a:ext cx="2895600" cy="365125"/>
          </a:xfrm>
          <a:prstGeom prst="rect">
            <a:avLst/>
          </a:prstGeom>
        </p:spPr>
        <p:txBody>
          <a:bodyPr vert="horz" lIns="0" tIns="0" rIns="0" bIns="0" rtlCol="0" anchor="ctr"/>
          <a:lstStyle/>
          <a:p>
            <a:pPr algn="ctr" eaLnBrk="1" hangingPunct="1">
              <a:buNone/>
            </a:pPr>
            <a:r>
              <a:rPr dirty="0">
                <a:solidFill>
                  <a:srgbClr val="898989"/>
                </a:solidFill>
                <a:latin typeface="Calibri" panose="020F0502020204030204" pitchFamily="34" charset="0"/>
              </a:rPr>
              <a:t>Mr. Raj u, Assistant Professor (CSE(Data Science)        Unit-3</a:t>
            </a:r>
            <a:endParaRPr lang="zh-CN" altLang="x-none" dirty="0">
              <a:solidFill>
                <a:srgbClr val="898989"/>
              </a:solidFill>
              <a:latin typeface="Calibri" panose="020F0502020204030204" pitchFamily="34" charset="0"/>
            </a:endParaRPr>
          </a:p>
        </p:txBody>
      </p:sp>
      <p:sp>
        <p:nvSpPr>
          <p:cNvPr id="8" name="Holder 6"/>
          <p:cNvSpPr>
            <a:spLocks noGrp="1"/>
          </p:cNvSpPr>
          <p:nvPr>
            <p:ph type="dt" sz="half" idx="12"/>
          </p:nvPr>
        </p:nvSpPr>
        <p:spPr>
          <a:xfrm>
            <a:off x="457200" y="6356350"/>
            <a:ext cx="2133600" cy="365125"/>
          </a:xfrm>
          <a:prstGeom prst="rect">
            <a:avLst/>
          </a:prstGeom>
        </p:spPr>
        <p:txBody>
          <a:bodyPr vert="horz" lIns="0" tIns="0" rIns="0" bIns="0" rtlCol="0" anchor="ctr"/>
          <a:lstStyle>
            <a:lvl1pPr algn="l">
              <a:defRPr smtClean="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EB1ACEF2-737F-4FA9-8142-9C13972658E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Holder 7"/>
          <p:cNvSpPr>
            <a:spLocks noGrp="1"/>
          </p:cNvSpPr>
          <p:nvPr>
            <p:ph type="sldNum" sz="quarter" idx="4"/>
          </p:nvPr>
        </p:nvSpPr>
        <p:spPr>
          <a:xfrm>
            <a:off x="6553200" y="6356350"/>
            <a:ext cx="2133600" cy="365125"/>
          </a:xfrm>
          <a:prstGeom prst="rect">
            <a:avLst/>
          </a:prstGeom>
        </p:spPr>
        <p:txBody>
          <a:bodyPr vert="horz" wrap="square" lIns="0" tIns="0" rIns="0" bIns="0" numCol="1" anchor="ctr" anchorCtr="0" compatLnSpc="1"/>
          <a:lstStyle/>
          <a:p>
            <a:pPr algn="r" eaLnBrk="1" hangingPunct="1">
              <a:buNone/>
            </a:pPr>
            <a:fld id="{9A0DB2DC-4C9A-4742-B13C-FB6460FD3503}" type="slidenum">
              <a:rPr lang="zh-CN" altLang="x-none" dirty="0">
                <a:latin typeface="Calibri" panose="020F0502020204030204" pitchFamily="34" charset="0"/>
              </a:rPr>
              <a:t>‹#›</a:t>
            </a:fld>
            <a:endParaRPr lang="zh-CN" altLang="x-none" dirty="0">
              <a:latin typeface="Calibri" panose="020F0502020204030204" pitchFamily="34" charset="0"/>
            </a:endParaRPr>
          </a:p>
        </p:txBody>
      </p:sp>
    </p:spTree>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305C92-2385-4903-8BD5-E606909203F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t>‹#›</a:t>
            </a:fld>
            <a:endParaRPr lang="en-US" altLang="en-US" dirty="0">
              <a:latin typeface="Arial" panose="020B0604020202020204" pitchFamily="34" charset="0"/>
            </a:endParaRPr>
          </a:p>
        </p:txBody>
      </p:sp>
    </p:spTree>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305C92-2385-4903-8BD5-E606909203F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t>‹#›</a:t>
            </a:fld>
            <a:endParaRPr lang="en-US" altLang="en-US" dirty="0">
              <a:latin typeface="Arial" panose="020B0604020202020204" pitchFamily="34" charset="0"/>
            </a:endParaRPr>
          </a:p>
        </p:txBody>
      </p:sp>
    </p:spTree>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305C92-2385-4903-8BD5-E606909203F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t>‹#›</a:t>
            </a:fld>
            <a:endParaRPr lang="en-US" altLang="en-US" dirty="0">
              <a:latin typeface="Arial" panose="020B0604020202020204" pitchFamily="34" charset="0"/>
            </a:endParaRPr>
          </a:p>
        </p:txBody>
      </p:sp>
    </p:spTree>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305C92-2385-4903-8BD5-E606909203F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altLang="en-US" dirty="0"/>
              <a:t>‹#›</a:t>
            </a:fld>
            <a:endParaRPr lang="en-US" altLang="en-US" dirty="0">
              <a:latin typeface="Arial" panose="020B0604020202020204" pitchFamily="34" charset="0"/>
            </a:endParaRPr>
          </a:p>
        </p:txBody>
      </p:sp>
    </p:spTree>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305C92-2385-4903-8BD5-E606909203F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9" name="Slide Number Placeholder 8"/>
          <p:cNvSpPr>
            <a:spLocks noGrp="1"/>
          </p:cNvSpPr>
          <p:nvPr>
            <p:ph type="sldNum" sz="quarter" idx="12"/>
          </p:nvPr>
        </p:nvSpPr>
        <p:spPr/>
        <p:txBody>
          <a:bodyPr/>
          <a:lstStyle/>
          <a:p>
            <a:pPr lvl="0" eaLnBrk="1" hangingPunct="1">
              <a:buNone/>
            </a:pPr>
            <a:fld id="{9A0DB2DC-4C9A-4742-B13C-FB6460FD3503}" type="slidenum">
              <a:rPr lang="en-US" altLang="en-US" dirty="0"/>
              <a:t>‹#›</a:t>
            </a:fld>
            <a:endParaRPr lang="en-US" altLang="en-US" dirty="0">
              <a:latin typeface="Arial" panose="020B0604020202020204" pitchFamily="34" charset="0"/>
            </a:endParaRPr>
          </a:p>
        </p:txBody>
      </p:sp>
    </p:spTree>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305C92-2385-4903-8BD5-E606909203F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altLang="en-US" dirty="0"/>
              <a:t>‹#›</a:t>
            </a:fld>
            <a:endParaRPr lang="en-US" altLang="en-US" dirty="0">
              <a:latin typeface="Arial" panose="020B0604020202020204" pitchFamily="34" charset="0"/>
            </a:endParaRPr>
          </a:p>
        </p:txBody>
      </p:sp>
    </p:spTree>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305C92-2385-4903-8BD5-E606909203F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US" altLang="en-US" dirty="0"/>
              <a:t>‹#›</a:t>
            </a:fld>
            <a:endParaRPr lang="en-US" altLang="en-US" dirty="0">
              <a:latin typeface="Arial" panose="020B0604020202020204" pitchFamily="34" charset="0"/>
            </a:endParaRPr>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305C92-2385-4903-8BD5-E606909203F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t>‹#›</a:t>
            </a:fld>
            <a:endParaRPr lang="en-US" altLang="en-US" dirty="0">
              <a:latin typeface="Arial" panose="020B0604020202020204" pitchFamily="34" charset="0"/>
            </a:endParaRPr>
          </a:p>
        </p:txBody>
      </p:sp>
    </p:spTree>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305C92-2385-4903-8BD5-E606909203F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altLang="en-US" dirty="0"/>
              <a:t>‹#›</a:t>
            </a:fld>
            <a:endParaRPr lang="en-US" altLang="en-US" dirty="0">
              <a:latin typeface="Arial" panose="020B0604020202020204" pitchFamily="34" charset="0"/>
            </a:endParaRPr>
          </a:p>
        </p:txBody>
      </p:sp>
    </p:spTree>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305C92-2385-4903-8BD5-E606909203F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altLang="en-US" dirty="0"/>
              <a:t>‹#›</a:t>
            </a:fld>
            <a:endParaRPr lang="en-US" altLang="en-US" dirty="0">
              <a:latin typeface="Arial" panose="020B0604020202020204" pitchFamily="34" charset="0"/>
            </a:endParaRPr>
          </a:p>
        </p:txBody>
      </p:sp>
    </p:spTree>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305C92-2385-4903-8BD5-E606909203F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t>‹#›</a:t>
            </a:fld>
            <a:endParaRPr lang="en-US" altLang="en-US" dirty="0">
              <a:latin typeface="Arial" panose="020B0604020202020204" pitchFamily="34" charset="0"/>
            </a:endParaRPr>
          </a:p>
        </p:txBody>
      </p:sp>
    </p:spTree>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305C92-2385-4903-8BD5-E606909203F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t>‹#›</a:t>
            </a:fld>
            <a:endParaRPr lang="en-US" altLang="en-US" dirty="0">
              <a:latin typeface="Arial" panose="020B0604020202020204" pitchFamily="34" charset="0"/>
            </a:endParaRPr>
          </a:p>
        </p:txBody>
      </p:sp>
    </p:spTree>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90" b="0" i="0">
                <a:solidFill>
                  <a:srgbClr val="270099"/>
                </a:solidFill>
                <a:latin typeface="Times New Roman" panose="02020603050405020304"/>
                <a:cs typeface="Times New Roman" panose="02020603050405020304"/>
              </a:defRPr>
            </a:lvl1pPr>
          </a:lstStyle>
          <a:p>
            <a:endParaRPr/>
          </a:p>
        </p:txBody>
      </p:sp>
      <p:sp>
        <p:nvSpPr>
          <p:cNvPr id="3" name="Holder 3"/>
          <p:cNvSpPr>
            <a:spLocks noGrp="1"/>
          </p:cNvSpPr>
          <p:nvPr>
            <p:ph sz="half" idx="2"/>
          </p:nvPr>
        </p:nvSpPr>
        <p:spPr>
          <a:xfrm>
            <a:off x="1033018" y="1618256"/>
            <a:ext cx="3166427" cy="307007"/>
          </a:xfrm>
          <a:prstGeom prst="rect">
            <a:avLst/>
          </a:prstGeom>
        </p:spPr>
        <p:txBody>
          <a:bodyPr lIns="0" tIns="0" rIns="0" bIns="0">
            <a:spAutoFit/>
          </a:bodyPr>
          <a:lstStyle>
            <a:lvl1pPr>
              <a:defRPr sz="1995" b="0" i="0">
                <a:solidFill>
                  <a:srgbClr val="00007F"/>
                </a:solidFill>
                <a:latin typeface="Times New Roman" panose="02020603050405020304"/>
                <a:cs typeface="Times New Roman" panose="02020603050405020304"/>
              </a:defRPr>
            </a:lvl1pPr>
          </a:lstStyle>
          <a:p>
            <a:endParaRPr/>
          </a:p>
        </p:txBody>
      </p:sp>
      <p:sp>
        <p:nvSpPr>
          <p:cNvPr id="4" name="Holder 4"/>
          <p:cNvSpPr>
            <a:spLocks noGrp="1"/>
          </p:cNvSpPr>
          <p:nvPr>
            <p:ph sz="half" idx="3"/>
          </p:nvPr>
        </p:nvSpPr>
        <p:spPr>
          <a:xfrm>
            <a:off x="4709160" y="1577340"/>
            <a:ext cx="3977640" cy="492443"/>
          </a:xfrm>
          <a:prstGeom prst="rect">
            <a:avLst/>
          </a:prstGeom>
        </p:spPr>
        <p:txBody>
          <a:bodyPr lIns="0" tIns="0" rIns="0" bIns="0">
            <a:spAutoFit/>
          </a:bodyPr>
          <a:lstStyle>
            <a:lvl1pPr>
              <a:defRPr/>
            </a:lvl1pPr>
          </a:lstStyle>
          <a:p>
            <a:endParaRPr/>
          </a:p>
        </p:txBody>
      </p:sp>
      <p:sp>
        <p:nvSpPr>
          <p:cNvPr id="7" name="Holder 5"/>
          <p:cNvSpPr>
            <a:spLocks noGrp="1"/>
          </p:cNvSpPr>
          <p:nvPr>
            <p:ph type="ftr" sz="quarter" idx="13"/>
          </p:nvPr>
        </p:nvSpPr>
        <p:spPr>
          <a:xfrm>
            <a:off x="3124200" y="6356350"/>
            <a:ext cx="2895600" cy="365125"/>
          </a:xfrm>
          <a:prstGeom prst="rect">
            <a:avLst/>
          </a:prstGeom>
        </p:spPr>
        <p:txBody>
          <a:bodyPr vert="horz" lIns="0" tIns="0" rIns="0" bIns="0" rtlCol="0" anchor="ctr"/>
          <a:lstStyle/>
          <a:p>
            <a:pPr algn="ctr" eaLnBrk="1" hangingPunct="1">
              <a:buNone/>
            </a:pPr>
            <a:r>
              <a:rPr dirty="0">
                <a:solidFill>
                  <a:srgbClr val="898989"/>
                </a:solidFill>
                <a:latin typeface="Calibri" panose="020F0502020204030204" pitchFamily="34" charset="0"/>
              </a:rPr>
              <a:t>Mr. Raj u, Assistant Professor (CSE(Data Science)        Unit-3</a:t>
            </a:r>
            <a:endParaRPr lang="zh-CN" altLang="x-none" dirty="0">
              <a:solidFill>
                <a:srgbClr val="898989"/>
              </a:solidFill>
              <a:latin typeface="Calibri" panose="020F0502020204030204" pitchFamily="34" charset="0"/>
            </a:endParaRPr>
          </a:p>
        </p:txBody>
      </p:sp>
      <p:sp>
        <p:nvSpPr>
          <p:cNvPr id="8" name="Holder 6"/>
          <p:cNvSpPr>
            <a:spLocks noGrp="1"/>
          </p:cNvSpPr>
          <p:nvPr>
            <p:ph type="dt" sz="half" idx="12"/>
          </p:nvPr>
        </p:nvSpPr>
        <p:spPr>
          <a:xfrm>
            <a:off x="457200" y="6356350"/>
            <a:ext cx="2133600" cy="365125"/>
          </a:xfrm>
          <a:prstGeom prst="rect">
            <a:avLst/>
          </a:prstGeom>
        </p:spPr>
        <p:txBody>
          <a:bodyPr vert="horz" lIns="0" tIns="0" rIns="0" bIns="0" rtlCol="0" anchor="ctr"/>
          <a:lstStyle>
            <a:lvl1pPr algn="l">
              <a:defRPr smtClean="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EB1ACEF2-737F-4FA9-8142-9C13972658E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Holder 7"/>
          <p:cNvSpPr>
            <a:spLocks noGrp="1"/>
          </p:cNvSpPr>
          <p:nvPr>
            <p:ph type="sldNum" sz="quarter" idx="4"/>
          </p:nvPr>
        </p:nvSpPr>
        <p:spPr>
          <a:xfrm>
            <a:off x="6553200" y="6356350"/>
            <a:ext cx="2133600" cy="365125"/>
          </a:xfrm>
          <a:prstGeom prst="rect">
            <a:avLst/>
          </a:prstGeom>
        </p:spPr>
        <p:txBody>
          <a:bodyPr vert="horz" wrap="square" lIns="0" tIns="0" rIns="0" bIns="0" numCol="1" anchor="ctr" anchorCtr="0" compatLnSpc="1"/>
          <a:lstStyle/>
          <a:p>
            <a:pPr algn="r" eaLnBrk="1" hangingPunct="1">
              <a:buNone/>
            </a:pPr>
            <a:fld id="{9A0DB2DC-4C9A-4742-B13C-FB6460FD3503}" type="slidenum">
              <a:rPr lang="zh-CN" altLang="x-none" dirty="0">
                <a:latin typeface="Calibri" panose="020F0502020204030204" pitchFamily="34" charset="0"/>
              </a:rPr>
              <a:t>‹#›</a:t>
            </a:fld>
            <a:endParaRPr lang="zh-CN" altLang="x-none" dirty="0">
              <a:latin typeface="Calibri" panose="020F0502020204030204" pitchFamily="34" charset="0"/>
            </a:endParaRPr>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305C92-2385-4903-8BD5-E606909203F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t>‹#›</a:t>
            </a:fld>
            <a:endParaRPr lang="en-US" altLang="en-US" dirty="0">
              <a:latin typeface="Arial" panose="020B0604020202020204" pitchFamily="34" charset="0"/>
            </a:endParaRPr>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305C92-2385-4903-8BD5-E606909203F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altLang="en-US" dirty="0"/>
              <a:t>‹#›</a:t>
            </a:fld>
            <a:endParaRPr lang="en-US" altLang="en-US" dirty="0">
              <a:latin typeface="Arial" panose="020B0604020202020204" pitchFamily="34" charset="0"/>
            </a:endParaRPr>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305C92-2385-4903-8BD5-E606909203F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9" name="Slide Number Placeholder 8"/>
          <p:cNvSpPr>
            <a:spLocks noGrp="1"/>
          </p:cNvSpPr>
          <p:nvPr>
            <p:ph type="sldNum" sz="quarter" idx="12"/>
          </p:nvPr>
        </p:nvSpPr>
        <p:spPr/>
        <p:txBody>
          <a:bodyPr/>
          <a:lstStyle/>
          <a:p>
            <a:pPr lvl="0" eaLnBrk="1" hangingPunct="1">
              <a:buNone/>
            </a:pPr>
            <a:fld id="{9A0DB2DC-4C9A-4742-B13C-FB6460FD3503}" type="slidenum">
              <a:rPr lang="en-US" altLang="en-US" dirty="0"/>
              <a:t>‹#›</a:t>
            </a:fld>
            <a:endParaRPr lang="en-US" altLang="en-US" dirty="0">
              <a:latin typeface="Arial" panose="020B0604020202020204" pitchFamily="34" charset="0"/>
            </a:endParaRPr>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305C92-2385-4903-8BD5-E606909203F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altLang="en-US" dirty="0"/>
              <a:t>‹#›</a:t>
            </a:fld>
            <a:endParaRPr lang="en-US" altLang="en-US" dirty="0">
              <a:latin typeface="Arial" panose="020B0604020202020204" pitchFamily="34" charset="0"/>
            </a:endParaRPr>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305C92-2385-4903-8BD5-E606909203F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US" altLang="en-US" dirty="0"/>
              <a:t>‹#›</a:t>
            </a:fld>
            <a:endParaRPr lang="en-US" altLang="en-US" dirty="0">
              <a:latin typeface="Arial" panose="020B0604020202020204" pitchFamily="34" charset="0"/>
            </a:endParaRPr>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305C92-2385-4903-8BD5-E606909203F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altLang="en-US" dirty="0"/>
              <a:t>‹#›</a:t>
            </a:fld>
            <a:endParaRPr lang="en-US" altLang="en-US" dirty="0">
              <a:latin typeface="Arial" panose="020B0604020202020204" pitchFamily="34" charset="0"/>
            </a:endParaRPr>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1305C92-2385-4903-8BD5-E606909203F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altLang="en-US" dirty="0"/>
              <a:t>‹#›</a:t>
            </a:fld>
            <a:endParaRPr lang="en-US" altLang="en-US" dirty="0">
              <a:latin typeface="Arial" panose="020B0604020202020204" pitchFamily="34" charset="0"/>
            </a:endParaRPr>
          </a:p>
        </p:txBody>
      </p:sp>
    </p:spTree>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 /><Relationship Id="rId13" Type="http://schemas.openxmlformats.org/officeDocument/2006/relationships/theme" Target="../theme/theme2.xml" /><Relationship Id="rId3" Type="http://schemas.openxmlformats.org/officeDocument/2006/relationships/slideLayout" Target="../slideLayouts/slideLayout15.xml" /><Relationship Id="rId7" Type="http://schemas.openxmlformats.org/officeDocument/2006/relationships/slideLayout" Target="../slideLayouts/slideLayout19.xml" /><Relationship Id="rId12" Type="http://schemas.openxmlformats.org/officeDocument/2006/relationships/slideLayout" Target="../slideLayouts/slideLayout24.xml" /><Relationship Id="rId2" Type="http://schemas.openxmlformats.org/officeDocument/2006/relationships/slideLayout" Target="../slideLayouts/slideLayout14.xml" /><Relationship Id="rId1" Type="http://schemas.openxmlformats.org/officeDocument/2006/relationships/slideLayout" Target="../slideLayouts/slideLayout13.xml" /><Relationship Id="rId6" Type="http://schemas.openxmlformats.org/officeDocument/2006/relationships/slideLayout" Target="../slideLayouts/slideLayout18.xml" /><Relationship Id="rId11" Type="http://schemas.openxmlformats.org/officeDocument/2006/relationships/slideLayout" Target="../slideLayouts/slideLayout23.xml" /><Relationship Id="rId5" Type="http://schemas.openxmlformats.org/officeDocument/2006/relationships/slideLayout" Target="../slideLayouts/slideLayout17.xml" /><Relationship Id="rId10" Type="http://schemas.openxmlformats.org/officeDocument/2006/relationships/slideLayout" Target="../slideLayouts/slideLayout22.xml" /><Relationship Id="rId4" Type="http://schemas.openxmlformats.org/officeDocument/2006/relationships/slideLayout" Target="../slideLayouts/slideLayout16.xml" /><Relationship Id="rId9" Type="http://schemas.openxmlformats.org/officeDocument/2006/relationships/slideLayout" Target="../slideLayouts/slideLayout21.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457200" y="274638"/>
            <a:ext cx="8229600" cy="1143000"/>
          </a:xfrm>
          <a:prstGeom prst="rect">
            <a:avLst/>
          </a:prstGeom>
          <a:noFill/>
          <a:ln w="9525">
            <a:noFill/>
          </a:ln>
        </p:spPr>
        <p:txBody>
          <a:bodyPr anchor="ctr" anchorCtr="0"/>
          <a:lstStyle/>
          <a:p>
            <a:pPr lvl="0"/>
            <a:r>
              <a:rPr lang="en-US" altLang="en-US" dirty="0"/>
              <a:t>Click to edit Master title style</a:t>
            </a:r>
          </a:p>
        </p:txBody>
      </p:sp>
      <p:sp>
        <p:nvSpPr>
          <p:cNvPr id="1027" name="Text Placeholder 2"/>
          <p:cNvSpPr>
            <a:spLocks noGrp="1"/>
          </p:cNvSpPr>
          <p:nvPr>
            <p:ph type="body" idx="1"/>
          </p:nvPr>
        </p:nvSpPr>
        <p:spPr>
          <a:xfrm>
            <a:off x="457200" y="1600200"/>
            <a:ext cx="8229600" cy="4525963"/>
          </a:xfrm>
          <a:prstGeom prst="rect">
            <a:avLst/>
          </a:prstGeom>
          <a:noFill/>
          <a:ln w="9525">
            <a:noFill/>
          </a:ln>
        </p:spPr>
        <p:txBody>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F1305C92-2385-4903-8BD5-E606909203F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latin typeface="Calibri" panose="020F0502020204030204" pitchFamily="34" charset="0"/>
              </a:defRPr>
            </a:lvl1pPr>
          </a:lstStyle>
          <a:p>
            <a:pPr lvl="0" eaLnBrk="1" hangingPunct="1">
              <a:buNone/>
            </a:pPr>
            <a:fld id="{9A0DB2DC-4C9A-4742-B13C-FB6460FD3503}" type="slidenum">
              <a:rPr lang="en-US" altLang="en-US" dirty="0"/>
              <a:t>‹#›</a:t>
            </a:fld>
            <a:endParaRPr lang="en-US" altLang="en-US" dirty="0">
              <a:latin typeface="Arial" panose="020B0604020202020204" pitchFamily="34" charset="0"/>
            </a:endParaRPr>
          </a:p>
        </p:txBody>
      </p:sp>
      <p:sp>
        <p:nvSpPr>
          <p:cNvPr id="2" name="Rectangles 1"/>
          <p:cNvSpPr/>
          <p:nvPr userDrawn="1"/>
        </p:nvSpPr>
        <p:spPr>
          <a:xfrm>
            <a:off x="107315" y="83820"/>
            <a:ext cx="1130935" cy="644525"/>
          </a:xfrm>
          <a:prstGeom prst="rect">
            <a:avLst/>
          </a:prstGeom>
          <a:blipFill rotWithShape="1">
            <a:blip r:embed="rId1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Box 2"/>
          <p:cNvSpPr txBox="1"/>
          <p:nvPr userDrawn="1"/>
        </p:nvSpPr>
        <p:spPr>
          <a:xfrm>
            <a:off x="8806815" y="4307205"/>
            <a:ext cx="309880" cy="368300"/>
          </a:xfrm>
          <a:prstGeom prst="rect">
            <a:avLst/>
          </a:prstGeom>
          <a:noFill/>
        </p:spPr>
        <p:txBody>
          <a:bodyPr wrap="none" rtlCol="0">
            <a:spAutoFit/>
          </a:body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457200" y="274638"/>
            <a:ext cx="8229600" cy="1143000"/>
          </a:xfrm>
          <a:prstGeom prst="rect">
            <a:avLst/>
          </a:prstGeom>
          <a:noFill/>
          <a:ln w="9525">
            <a:noFill/>
          </a:ln>
        </p:spPr>
        <p:txBody>
          <a:bodyPr anchor="ctr" anchorCtr="0"/>
          <a:lstStyle/>
          <a:p>
            <a:pPr lvl="0"/>
            <a:r>
              <a:rPr lang="en-US" altLang="en-US" dirty="0"/>
              <a:t>Click to edit Master title style</a:t>
            </a:r>
          </a:p>
        </p:txBody>
      </p:sp>
      <p:sp>
        <p:nvSpPr>
          <p:cNvPr id="1027" name="Text Placeholder 2"/>
          <p:cNvSpPr>
            <a:spLocks noGrp="1"/>
          </p:cNvSpPr>
          <p:nvPr>
            <p:ph type="body" idx="1"/>
          </p:nvPr>
        </p:nvSpPr>
        <p:spPr>
          <a:xfrm>
            <a:off x="457200" y="1600200"/>
            <a:ext cx="8229600" cy="4525963"/>
          </a:xfrm>
          <a:prstGeom prst="rect">
            <a:avLst/>
          </a:prstGeom>
          <a:noFill/>
          <a:ln w="9525">
            <a:noFill/>
          </a:ln>
        </p:spPr>
        <p:txBody>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F1305C92-2385-4903-8BD5-E606909203F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latin typeface="Calibri" panose="020F0502020204030204" pitchFamily="34" charset="0"/>
              </a:defRPr>
            </a:lvl1pPr>
          </a:lstStyle>
          <a:p>
            <a:pPr lvl="0" eaLnBrk="1" hangingPunct="1">
              <a:buNone/>
            </a:pPr>
            <a:fld id="{9A0DB2DC-4C9A-4742-B13C-FB6460FD3503}" type="slidenum">
              <a:rPr lang="en-US" altLang="en-US" dirty="0"/>
              <a:t>‹#›</a:t>
            </a:fld>
            <a:endParaRPr lang="en-US" altLang="en-US" dirty="0">
              <a:latin typeface="Arial" panose="020B0604020202020204" pitchFamily="34" charset="0"/>
            </a:endParaRPr>
          </a:p>
        </p:txBody>
      </p:sp>
      <p:sp>
        <p:nvSpPr>
          <p:cNvPr id="2" name="Rectangles 1"/>
          <p:cNvSpPr/>
          <p:nvPr userDrawn="1"/>
        </p:nvSpPr>
        <p:spPr>
          <a:xfrm>
            <a:off x="107315" y="83820"/>
            <a:ext cx="1130935" cy="644525"/>
          </a:xfrm>
          <a:prstGeom prst="rect">
            <a:avLst/>
          </a:prstGeom>
          <a:blipFill rotWithShape="1">
            <a:blip r:embed="rId1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Box 2"/>
          <p:cNvSpPr txBox="1"/>
          <p:nvPr userDrawn="1"/>
        </p:nvSpPr>
        <p:spPr>
          <a:xfrm>
            <a:off x="8806815" y="4307205"/>
            <a:ext cx="309880" cy="368300"/>
          </a:xfrm>
          <a:prstGeom prst="rect">
            <a:avLst/>
          </a:prstGeom>
          <a:noFill/>
        </p:spPr>
        <p:txBody>
          <a:bodyPr wrap="none" rtlCol="0">
            <a:spAutoFit/>
          </a:bodyPr>
          <a:lstStyle/>
          <a:p>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 standalone="yes"?>
<Relationships xmlns="http://schemas.openxmlformats.org/package/2006/relationships"><Relationship Id="rId2" Type="http://schemas.openxmlformats.org/officeDocument/2006/relationships/image" Target="../media/image62.png" /><Relationship Id="rId1" Type="http://schemas.openxmlformats.org/officeDocument/2006/relationships/slideLayout" Target="../slideLayouts/slideLayout2.xml" /></Relationships>
</file>

<file path=ppt/slides/_rels/slide108.xml.rels><?xml version="1.0" encoding="UTF-8" standalone="yes"?>
<Relationships xmlns="http://schemas.openxmlformats.org/package/2006/relationships"><Relationship Id="rId2" Type="http://schemas.openxmlformats.org/officeDocument/2006/relationships/hyperlink" Target="https://en.wikipedia.org/wiki/Fibonacci_heap" TargetMode="External" /><Relationship Id="rId1" Type="http://schemas.openxmlformats.org/officeDocument/2006/relationships/slideLayout" Target="../slideLayouts/slideLayout2.xml" /></Relationships>
</file>

<file path=ppt/slides/_rels/slide109.xml.rels><?xml version="1.0" encoding="UTF-8" standalone="yes"?>
<Relationships xmlns="http://schemas.openxmlformats.org/package/2006/relationships"><Relationship Id="rId2" Type="http://schemas.openxmlformats.org/officeDocument/2006/relationships/image" Target="../media/image63.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1.xml.rels><?xml version="1.0" encoding="UTF-8" standalone="yes"?>
<Relationships xmlns="http://schemas.openxmlformats.org/package/2006/relationships"><Relationship Id="rId2" Type="http://schemas.openxmlformats.org/officeDocument/2006/relationships/image" Target="../media/image64.png" /><Relationship Id="rId1" Type="http://schemas.openxmlformats.org/officeDocument/2006/relationships/slideLayout" Target="../slideLayouts/slideLayout2.xml"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3.xml.rels><?xml version="1.0" encoding="UTF-8" standalone="yes"?>
<Relationships xmlns="http://schemas.openxmlformats.org/package/2006/relationships"><Relationship Id="rId2" Type="http://schemas.openxmlformats.org/officeDocument/2006/relationships/image" Target="../media/image65.png" /><Relationship Id="rId1" Type="http://schemas.openxmlformats.org/officeDocument/2006/relationships/slideLayout" Target="../slideLayouts/slideLayout2.xml" /></Relationships>
</file>

<file path=ppt/slides/_rels/slide114.xml.rels><?xml version="1.0" encoding="UTF-8" standalone="yes"?>
<Relationships xmlns="http://schemas.openxmlformats.org/package/2006/relationships"><Relationship Id="rId2" Type="http://schemas.openxmlformats.org/officeDocument/2006/relationships/image" Target="../media/image66.png" /><Relationship Id="rId1" Type="http://schemas.openxmlformats.org/officeDocument/2006/relationships/slideLayout" Target="../slideLayouts/slideLayout2.xml"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6.xml.rels><?xml version="1.0" encoding="UTF-8" standalone="yes"?>
<Relationships xmlns="http://schemas.openxmlformats.org/package/2006/relationships"><Relationship Id="rId2" Type="http://schemas.openxmlformats.org/officeDocument/2006/relationships/image" Target="../media/image67.png" /><Relationship Id="rId1" Type="http://schemas.openxmlformats.org/officeDocument/2006/relationships/slideLayout" Target="../slideLayouts/slideLayout2.xml"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1.xml.rels><?xml version="1.0" encoding="UTF-8" standalone="yes"?>
<Relationships xmlns="http://schemas.openxmlformats.org/package/2006/relationships"><Relationship Id="rId2" Type="http://schemas.openxmlformats.org/officeDocument/2006/relationships/image" Target="../media/image68.png" /><Relationship Id="rId1" Type="http://schemas.openxmlformats.org/officeDocument/2006/relationships/slideLayout" Target="../slideLayouts/slideLayout2.xml"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8.xml.rels><?xml version="1.0" encoding="UTF-8" standalone="yes"?>
<Relationships xmlns="http://schemas.openxmlformats.org/package/2006/relationships"><Relationship Id="rId2" Type="http://schemas.openxmlformats.org/officeDocument/2006/relationships/image" Target="../media/image69.png" /><Relationship Id="rId1" Type="http://schemas.openxmlformats.org/officeDocument/2006/relationships/slideLayout" Target="../slideLayouts/slideLayout7.xml"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130.xml.rels><?xml version="1.0" encoding="UTF-8" standalone="yes"?>
<Relationships xmlns="http://schemas.openxmlformats.org/package/2006/relationships"><Relationship Id="rId3" Type="http://schemas.openxmlformats.org/officeDocument/2006/relationships/image" Target="../media/image71.png" /><Relationship Id="rId2" Type="http://schemas.openxmlformats.org/officeDocument/2006/relationships/image" Target="../media/image70.png" /><Relationship Id="rId1" Type="http://schemas.openxmlformats.org/officeDocument/2006/relationships/slideLayout" Target="../slideLayouts/slideLayout2.xml" /><Relationship Id="rId5" Type="http://schemas.openxmlformats.org/officeDocument/2006/relationships/image" Target="../media/image73.png" /><Relationship Id="rId4" Type="http://schemas.openxmlformats.org/officeDocument/2006/relationships/image" Target="../media/image72.png" /></Relationships>
</file>

<file path=ppt/slides/_rels/slide131.xml.rels><?xml version="1.0" encoding="UTF-8" standalone="yes"?>
<Relationships xmlns="http://schemas.openxmlformats.org/package/2006/relationships"><Relationship Id="rId2" Type="http://schemas.openxmlformats.org/officeDocument/2006/relationships/image" Target="../media/image74.png" /><Relationship Id="rId1" Type="http://schemas.openxmlformats.org/officeDocument/2006/relationships/slideLayout" Target="../slideLayouts/slideLayout7.xml" /></Relationships>
</file>

<file path=ppt/slides/_rels/slide132.xml.rels><?xml version="1.0" encoding="UTF-8" standalone="yes"?>
<Relationships xmlns="http://schemas.openxmlformats.org/package/2006/relationships"><Relationship Id="rId2" Type="http://schemas.openxmlformats.org/officeDocument/2006/relationships/image" Target="../media/image75.jpeg" /><Relationship Id="rId1" Type="http://schemas.openxmlformats.org/officeDocument/2006/relationships/slideLayout" Target="../slideLayouts/slideLayout2.xml" /></Relationships>
</file>

<file path=ppt/slides/_rels/slide133.xml.rels><?xml version="1.0" encoding="UTF-8" standalone="yes"?>
<Relationships xmlns="http://schemas.openxmlformats.org/package/2006/relationships"><Relationship Id="rId2" Type="http://schemas.openxmlformats.org/officeDocument/2006/relationships/image" Target="../media/image76.jpeg" /><Relationship Id="rId1" Type="http://schemas.openxmlformats.org/officeDocument/2006/relationships/slideLayout" Target="../slideLayouts/slideLayout2.xml" /></Relationships>
</file>

<file path=ppt/slides/_rels/slide134.xml.rels><?xml version="1.0" encoding="UTF-8" standalone="yes"?>
<Relationships xmlns="http://schemas.openxmlformats.org/package/2006/relationships"><Relationship Id="rId2" Type="http://schemas.openxmlformats.org/officeDocument/2006/relationships/image" Target="../media/image77.jpeg" /><Relationship Id="rId1" Type="http://schemas.openxmlformats.org/officeDocument/2006/relationships/slideLayout" Target="../slideLayouts/slideLayout2.xml" /></Relationships>
</file>

<file path=ppt/slides/_rels/slide135.xml.rels><?xml version="1.0" encoding="UTF-8" standalone="yes"?>
<Relationships xmlns="http://schemas.openxmlformats.org/package/2006/relationships"><Relationship Id="rId2" Type="http://schemas.openxmlformats.org/officeDocument/2006/relationships/image" Target="../media/image78.jpeg" /><Relationship Id="rId1" Type="http://schemas.openxmlformats.org/officeDocument/2006/relationships/slideLayout" Target="../slideLayouts/slideLayout2.xml"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7.xml.rels><?xml version="1.0" encoding="UTF-8" standalone="yes"?>
<Relationships xmlns="http://schemas.openxmlformats.org/package/2006/relationships"><Relationship Id="rId2" Type="http://schemas.openxmlformats.org/officeDocument/2006/relationships/image" Target="../media/image79.png" /><Relationship Id="rId1" Type="http://schemas.openxmlformats.org/officeDocument/2006/relationships/slideLayout" Target="../slideLayouts/slideLayout2.xml" /></Relationships>
</file>

<file path=ppt/slides/_rels/slide138.xml.rels><?xml version="1.0" encoding="UTF-8" standalone="yes"?>
<Relationships xmlns="http://schemas.openxmlformats.org/package/2006/relationships"><Relationship Id="rId2" Type="http://schemas.openxmlformats.org/officeDocument/2006/relationships/image" Target="../media/image74.png" /><Relationship Id="rId1" Type="http://schemas.openxmlformats.org/officeDocument/2006/relationships/slideLayout" Target="../slideLayouts/slideLayout2.xml"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xml" /><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140.xml.rels><?xml version="1.0" encoding="UTF-8" standalone="yes"?>
<Relationships xmlns="http://schemas.openxmlformats.org/package/2006/relationships"><Relationship Id="rId2" Type="http://schemas.openxmlformats.org/officeDocument/2006/relationships/image" Target="../media/image80.jpeg" /><Relationship Id="rId1" Type="http://schemas.openxmlformats.org/officeDocument/2006/relationships/slideLayout" Target="../slideLayouts/slideLayout2.xml" /></Relationships>
</file>

<file path=ppt/slides/_rels/slide141.xml.rels><?xml version="1.0" encoding="UTF-8" standalone="yes"?>
<Relationships xmlns="http://schemas.openxmlformats.org/package/2006/relationships"><Relationship Id="rId2" Type="http://schemas.openxmlformats.org/officeDocument/2006/relationships/hyperlink" Target="https://www.tutorialspoint.com/using-list-as-stack-and-queues-in-python" TargetMode="External" /><Relationship Id="rId1" Type="http://schemas.openxmlformats.org/officeDocument/2006/relationships/slideLayout" Target="../slideLayouts/slideLayout2.xml" /></Relationships>
</file>

<file path=ppt/slides/_rels/slide142.xml.rels><?xml version="1.0" encoding="UTF-8" standalone="yes"?>
<Relationships xmlns="http://schemas.openxmlformats.org/package/2006/relationships"><Relationship Id="rId2" Type="http://schemas.openxmlformats.org/officeDocument/2006/relationships/hyperlink" Target="https://www.tutorialspoint.com/using-list-as-stack-and-queues-in-python" TargetMode="External" /><Relationship Id="rId1" Type="http://schemas.openxmlformats.org/officeDocument/2006/relationships/slideLayout" Target="../slideLayouts/slideLayout2.xml"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1.xml.rels><?xml version="1.0" encoding="UTF-8" standalone="yes"?>
<Relationships xmlns="http://schemas.openxmlformats.org/package/2006/relationships"><Relationship Id="rId3" Type="http://schemas.openxmlformats.org/officeDocument/2006/relationships/hyperlink" Target="http://www.aktuonline.com/papers/btech-cs-3-sem-data-structures-rcs-305-2018-19.html" TargetMode="External" /><Relationship Id="rId7" Type="http://schemas.openxmlformats.org/officeDocument/2006/relationships/hyperlink" Target="https://firstranker.com/fr/frdA290120A1345373/download-aktu-b-tech-3rd-sem-2018-2019-data-structures-rcs-305-question-paper" TargetMode="External" /><Relationship Id="rId2" Type="http://schemas.openxmlformats.org/officeDocument/2006/relationships/hyperlink" Target="http://www.aktuonline.com/papers/btech-cs-3-sem-data-structures-kcs301-2020.html" TargetMode="External" /><Relationship Id="rId1" Type="http://schemas.openxmlformats.org/officeDocument/2006/relationships/slideLayout" Target="../slideLayouts/slideLayout2.xml" /><Relationship Id="rId6" Type="http://schemas.openxmlformats.org/officeDocument/2006/relationships/hyperlink" Target="https://www.aktuonline.com/papers/btech-cs-3-sem-data-structures-kcs301-2020.html" TargetMode="External" /><Relationship Id="rId5" Type="http://schemas.openxmlformats.org/officeDocument/2006/relationships/hyperlink" Target="http://www.aktuonline.com/papers/btech-cs-3-sem-data-structures-using-c-ncs-301-2016-17.html" TargetMode="External" /><Relationship Id="rId4" Type="http://schemas.openxmlformats.org/officeDocument/2006/relationships/hyperlink" Target="http://www.aktuonline.com/papers/btech-cs-3-sem-data-structures-rcs-305-2017-18.html" TargetMode="External" /></Relationships>
</file>

<file path=ppt/slides/_rels/slide152.xml.rels><?xml version="1.0" encoding="UTF-8" standalone="yes"?>
<Relationships xmlns="http://schemas.openxmlformats.org/package/2006/relationships"><Relationship Id="rId2" Type="http://schemas.openxmlformats.org/officeDocument/2006/relationships/image" Target="../media/image81.png" /><Relationship Id="rId1" Type="http://schemas.openxmlformats.org/officeDocument/2006/relationships/slideLayout" Target="../slideLayouts/slideLayout2.xml" /></Relationships>
</file>

<file path=ppt/slides/_rels/slide153.xml.rels><?xml version="1.0" encoding="UTF-8" standalone="yes"?>
<Relationships xmlns="http://schemas.openxmlformats.org/package/2006/relationships"><Relationship Id="rId2" Type="http://schemas.openxmlformats.org/officeDocument/2006/relationships/image" Target="../media/image82.png" /><Relationship Id="rId1" Type="http://schemas.openxmlformats.org/officeDocument/2006/relationships/slideLayout" Target="../slideLayouts/slideLayout2.xml" /></Relationships>
</file>

<file path=ppt/slides/_rels/slide154.xml.rels><?xml version="1.0" encoding="UTF-8" standalone="yes"?>
<Relationships xmlns="http://schemas.openxmlformats.org/package/2006/relationships"><Relationship Id="rId2" Type="http://schemas.openxmlformats.org/officeDocument/2006/relationships/image" Target="../media/image83.png" /><Relationship Id="rId1" Type="http://schemas.openxmlformats.org/officeDocument/2006/relationships/slideLayout" Target="../slideLayouts/slideLayout2.xml" /></Relationships>
</file>

<file path=ppt/slides/_rels/slide155.xml.rels><?xml version="1.0" encoding="UTF-8" standalone="yes"?>
<Relationships xmlns="http://schemas.openxmlformats.org/package/2006/relationships"><Relationship Id="rId2" Type="http://schemas.openxmlformats.org/officeDocument/2006/relationships/image" Target="../media/image84.png" /><Relationship Id="rId1" Type="http://schemas.openxmlformats.org/officeDocument/2006/relationships/slideLayout" Target="../slideLayouts/slideLayout4.xml"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2.xml" /><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V_ZNKu_pUPQ" TargetMode="External" /><Relationship Id="rId2" Type="http://schemas.openxmlformats.org/officeDocument/2006/relationships/hyperlink" Target="https://www.youtube.com/watch?v=6wXZ_m3SbEs" TargetMode="Externa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image" Target="../media/image3.jpe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1" Type="http://schemas.openxmlformats.org/officeDocument/2006/relationships/slideLayout" Target="../slideLayouts/slideLayout2.xml" /><Relationship Id="rId4" Type="http://schemas.openxmlformats.org/officeDocument/2006/relationships/image" Target="../media/image6.pn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20.jpe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21.jpe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4.png" /><Relationship Id="rId1" Type="http://schemas.openxmlformats.org/officeDocument/2006/relationships/slideLayout" Target="../slideLayouts/slideLayout14.xml" /><Relationship Id="rId4" Type="http://schemas.openxmlformats.org/officeDocument/2006/relationships/image" Target="../media/image7.pn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3" Type="http://schemas.openxmlformats.org/officeDocument/2006/relationships/image" Target="../media/image25.jpeg" /><Relationship Id="rId2" Type="http://schemas.openxmlformats.org/officeDocument/2006/relationships/image" Target="../media/image24.jpeg" /><Relationship Id="rId1" Type="http://schemas.openxmlformats.org/officeDocument/2006/relationships/slideLayout" Target="../slideLayouts/slideLayout6.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2" Type="http://schemas.openxmlformats.org/officeDocument/2006/relationships/image" Target="../media/image26.jpeg" /><Relationship Id="rId1" Type="http://schemas.openxmlformats.org/officeDocument/2006/relationships/slideLayout" Target="../slideLayouts/slideLayout7.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3" Type="http://schemas.openxmlformats.org/officeDocument/2006/relationships/image" Target="../media/image28.jpeg" /><Relationship Id="rId2" Type="http://schemas.openxmlformats.org/officeDocument/2006/relationships/image" Target="../media/image27.jpeg" /><Relationship Id="rId1" Type="http://schemas.openxmlformats.org/officeDocument/2006/relationships/slideLayout" Target="../slideLayouts/slideLayout7.xml" /><Relationship Id="rId4"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4.png" /><Relationship Id="rId1" Type="http://schemas.openxmlformats.org/officeDocument/2006/relationships/slideLayout" Target="../slideLayouts/slideLayout16.xml" /><Relationship Id="rId5" Type="http://schemas.openxmlformats.org/officeDocument/2006/relationships/image" Target="../media/image9.png" /><Relationship Id="rId4" Type="http://schemas.openxmlformats.org/officeDocument/2006/relationships/image" Target="../media/image8.pn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3" Type="http://schemas.openxmlformats.org/officeDocument/2006/relationships/image" Target="../media/image31.jpeg" /><Relationship Id="rId2" Type="http://schemas.openxmlformats.org/officeDocument/2006/relationships/image" Target="../media/image30.jpeg" /><Relationship Id="rId1" Type="http://schemas.openxmlformats.org/officeDocument/2006/relationships/slideLayout" Target="../slideLayouts/slideLayout7.xml" /><Relationship Id="rId5" Type="http://schemas.openxmlformats.org/officeDocument/2006/relationships/image" Target="../media/image33.jpeg" /><Relationship Id="rId4" Type="http://schemas.openxmlformats.org/officeDocument/2006/relationships/image" Target="../media/image32.jpeg" /></Relationships>
</file>

<file path=ppt/slides/_rels/slide52.xml.rels><?xml version="1.0" encoding="UTF-8" standalone="yes"?>
<Relationships xmlns="http://schemas.openxmlformats.org/package/2006/relationships"><Relationship Id="rId2" Type="http://schemas.openxmlformats.org/officeDocument/2006/relationships/image" Target="../media/image34.jpeg" /><Relationship Id="rId1" Type="http://schemas.openxmlformats.org/officeDocument/2006/relationships/slideLayout" Target="../slideLayouts/slideLayout6.xml" /></Relationships>
</file>

<file path=ppt/slides/_rels/slide53.xml.rels><?xml version="1.0" encoding="UTF-8" standalone="yes"?>
<Relationships xmlns="http://schemas.openxmlformats.org/package/2006/relationships"><Relationship Id="rId3" Type="http://schemas.openxmlformats.org/officeDocument/2006/relationships/image" Target="../media/image36.GIF" /><Relationship Id="rId2" Type="http://schemas.openxmlformats.org/officeDocument/2006/relationships/image" Target="../media/image35.jpeg" /><Relationship Id="rId1" Type="http://schemas.openxmlformats.org/officeDocument/2006/relationships/slideLayout" Target="../slideLayouts/slideLayout7.xml" /></Relationships>
</file>

<file path=ppt/slides/_rels/slide54.xml.rels><?xml version="1.0" encoding="UTF-8" standalone="yes"?>
<Relationships xmlns="http://schemas.openxmlformats.org/package/2006/relationships"><Relationship Id="rId2" Type="http://schemas.openxmlformats.org/officeDocument/2006/relationships/image" Target="../media/image37.jpeg" /><Relationship Id="rId1" Type="http://schemas.openxmlformats.org/officeDocument/2006/relationships/slideLayout" Target="../slideLayouts/slideLayout7.xml" /></Relationships>
</file>

<file path=ppt/slides/_rels/slide55.xml.rels><?xml version="1.0" encoding="UTF-8" standalone="yes"?>
<Relationships xmlns="http://schemas.openxmlformats.org/package/2006/relationships"><Relationship Id="rId2" Type="http://schemas.openxmlformats.org/officeDocument/2006/relationships/image" Target="../media/image38.GIF" /><Relationship Id="rId1" Type="http://schemas.openxmlformats.org/officeDocument/2006/relationships/slideLayout" Target="../slideLayouts/slideLayout7.xml" /></Relationships>
</file>

<file path=ppt/slides/_rels/slide56.xml.rels><?xml version="1.0" encoding="UTF-8" standalone="yes"?>
<Relationships xmlns="http://schemas.openxmlformats.org/package/2006/relationships"><Relationship Id="rId2" Type="http://schemas.openxmlformats.org/officeDocument/2006/relationships/image" Target="../media/image39.jpeg" /><Relationship Id="rId1" Type="http://schemas.openxmlformats.org/officeDocument/2006/relationships/slideLayout" Target="../slideLayouts/slideLayout7.xml"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2" Type="http://schemas.openxmlformats.org/officeDocument/2006/relationships/image" Target="../media/image40.jpeg" /><Relationship Id="rId1" Type="http://schemas.openxmlformats.org/officeDocument/2006/relationships/slideLayout" Target="../slideLayouts/slideLayout7.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4.png" /><Relationship Id="rId1" Type="http://schemas.openxmlformats.org/officeDocument/2006/relationships/slideLayout" Target="../slideLayouts/slideLayout14.xml" /><Relationship Id="rId4" Type="http://schemas.openxmlformats.org/officeDocument/2006/relationships/image" Target="../media/image10.pn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3.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7.xml" /></Relationships>
</file>

<file path=ppt/slides/_rels/slide64.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7.xml" /></Relationships>
</file>

<file path=ppt/slides/_rels/slide65.xml.rels><?xml version="1.0" encoding="UTF-8" standalone="yes"?>
<Relationships xmlns="http://schemas.openxmlformats.org/package/2006/relationships"><Relationship Id="rId3" Type="http://schemas.openxmlformats.org/officeDocument/2006/relationships/image" Target="../media/image44.png" /><Relationship Id="rId2" Type="http://schemas.openxmlformats.org/officeDocument/2006/relationships/image" Target="../media/image43.png" /><Relationship Id="rId1" Type="http://schemas.openxmlformats.org/officeDocument/2006/relationships/slideLayout" Target="../slideLayouts/slideLayout7.xml" /></Relationships>
</file>

<file path=ppt/slides/_rels/slide66.xml.rels><?xml version="1.0" encoding="UTF-8" standalone="yes"?>
<Relationships xmlns="http://schemas.openxmlformats.org/package/2006/relationships"><Relationship Id="rId3" Type="http://schemas.openxmlformats.org/officeDocument/2006/relationships/image" Target="../media/image46.png" /><Relationship Id="rId2" Type="http://schemas.openxmlformats.org/officeDocument/2006/relationships/image" Target="../media/image45.png" /><Relationship Id="rId1" Type="http://schemas.openxmlformats.org/officeDocument/2006/relationships/slideLayout" Target="../slideLayouts/slideLayout7.xml" /></Relationships>
</file>

<file path=ppt/slides/_rels/slide67.xml.rels><?xml version="1.0" encoding="UTF-8" standalone="yes"?>
<Relationships xmlns="http://schemas.openxmlformats.org/package/2006/relationships"><Relationship Id="rId3" Type="http://schemas.openxmlformats.org/officeDocument/2006/relationships/image" Target="../media/image48.png" /><Relationship Id="rId2" Type="http://schemas.openxmlformats.org/officeDocument/2006/relationships/image" Target="../media/image47.png" /><Relationship Id="rId1" Type="http://schemas.openxmlformats.org/officeDocument/2006/relationships/slideLayout" Target="../slideLayouts/slideLayout7.xml" /></Relationships>
</file>

<file path=ppt/slides/_rels/slide68.xml.rels><?xml version="1.0" encoding="UTF-8" standalone="yes"?>
<Relationships xmlns="http://schemas.openxmlformats.org/package/2006/relationships"><Relationship Id="rId2" Type="http://schemas.openxmlformats.org/officeDocument/2006/relationships/image" Target="../media/image49.png" /><Relationship Id="rId1" Type="http://schemas.openxmlformats.org/officeDocument/2006/relationships/slideLayout" Target="../slideLayouts/slideLayout7.xml" /></Relationships>
</file>

<file path=ppt/slides/_rels/slide69.xml.rels><?xml version="1.0" encoding="UTF-8" standalone="yes"?>
<Relationships xmlns="http://schemas.openxmlformats.org/package/2006/relationships"><Relationship Id="rId2" Type="http://schemas.openxmlformats.org/officeDocument/2006/relationships/image" Target="../media/image50.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4.png" /><Relationship Id="rId1" Type="http://schemas.openxmlformats.org/officeDocument/2006/relationships/slideLayout" Target="../slideLayouts/slideLayout14.xml" /><Relationship Id="rId4" Type="http://schemas.openxmlformats.org/officeDocument/2006/relationships/image" Target="../media/image11.pn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2" Type="http://schemas.openxmlformats.org/officeDocument/2006/relationships/image" Target="../media/image51.jpeg" /><Relationship Id="rId1" Type="http://schemas.openxmlformats.org/officeDocument/2006/relationships/slideLayout" Target="../slideLayouts/slideLayout7.xml"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3" Type="http://schemas.openxmlformats.org/officeDocument/2006/relationships/image" Target="../media/image53.png" /><Relationship Id="rId2" Type="http://schemas.openxmlformats.org/officeDocument/2006/relationships/image" Target="../media/image52.jpeg" /><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2" Type="http://schemas.openxmlformats.org/officeDocument/2006/relationships/image" Target="../media/image54.jpeg" /><Relationship Id="rId1" Type="http://schemas.openxmlformats.org/officeDocument/2006/relationships/slideLayout" Target="../slideLayouts/slideLayout6.xml"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8.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81.xml.rels><?xml version="1.0" encoding="UTF-8" standalone="yes"?>
<Relationships xmlns="http://schemas.openxmlformats.org/package/2006/relationships"><Relationship Id="rId2" Type="http://schemas.openxmlformats.org/officeDocument/2006/relationships/image" Target="../media/image55.jpeg" /><Relationship Id="rId1" Type="http://schemas.openxmlformats.org/officeDocument/2006/relationships/slideLayout" Target="../slideLayouts/slideLayout6.xml"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 standalone="yes"?>
<Relationships xmlns="http://schemas.openxmlformats.org/package/2006/relationships"><Relationship Id="rId2" Type="http://schemas.openxmlformats.org/officeDocument/2006/relationships/image" Target="../media/image56.jpeg" /><Relationship Id="rId1" Type="http://schemas.openxmlformats.org/officeDocument/2006/relationships/slideLayout" Target="../slideLayouts/slideLayout6.xml"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 standalone="yes"?>
<Relationships xmlns="http://schemas.openxmlformats.org/package/2006/relationships"><Relationship Id="rId2" Type="http://schemas.openxmlformats.org/officeDocument/2006/relationships/image" Target="../media/image57.jpeg" /><Relationship Id="rId1" Type="http://schemas.openxmlformats.org/officeDocument/2006/relationships/slideLayout" Target="../slideLayouts/slideLayout6.xml"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9.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90.xml.rels><?xml version="1.0" encoding="UTF-8" standalone="yes"?>
<Relationships xmlns="http://schemas.openxmlformats.org/package/2006/relationships"><Relationship Id="rId2" Type="http://schemas.openxmlformats.org/officeDocument/2006/relationships/image" Target="../media/image58.jpeg" /><Relationship Id="rId1" Type="http://schemas.openxmlformats.org/officeDocument/2006/relationships/slideLayout" Target="../slideLayouts/slideLayout6.xml"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92.xml.rels><?xml version="1.0" encoding="UTF-8" standalone="yes"?>
<Relationships xmlns="http://schemas.openxmlformats.org/package/2006/relationships"><Relationship Id="rId2" Type="http://schemas.openxmlformats.org/officeDocument/2006/relationships/image" Target="../media/image59.png" /><Relationship Id="rId1" Type="http://schemas.openxmlformats.org/officeDocument/2006/relationships/slideLayout" Target="../slideLayouts/slideLayout2.xml" /></Relationships>
</file>

<file path=ppt/slides/_rels/slide93.xml.rels><?xml version="1.0" encoding="UTF-8" standalone="yes"?>
<Relationships xmlns="http://schemas.openxmlformats.org/package/2006/relationships"><Relationship Id="rId2" Type="http://schemas.openxmlformats.org/officeDocument/2006/relationships/image" Target="../media/image60.emf" /><Relationship Id="rId1" Type="http://schemas.openxmlformats.org/officeDocument/2006/relationships/slideLayout" Target="../slideLayouts/slideLayout2.xml" /></Relationships>
</file>

<file path=ppt/slides/_rels/slide94.xml.rels><?xml version="1.0" encoding="UTF-8" standalone="yes"?>
<Relationships xmlns="http://schemas.openxmlformats.org/package/2006/relationships"><Relationship Id="rId2" Type="http://schemas.openxmlformats.org/officeDocument/2006/relationships/image" Target="../media/image61.emf" /><Relationship Id="rId1" Type="http://schemas.openxmlformats.org/officeDocument/2006/relationships/slideLayout" Target="../slideLayouts/slideLayout2.xml"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0"/>
            <a:ext cx="7772400" cy="685800"/>
          </a:xfr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err="1">
                <a:ln>
                  <a:noFill/>
                </a:ln>
                <a:solidFill>
                  <a:schemeClr val="dk1"/>
                </a:solidFill>
                <a:effectLst/>
                <a:uLnTx/>
                <a:uFillTx/>
                <a:latin typeface="+mn-lt"/>
                <a:ea typeface="+mn-ea"/>
                <a:cs typeface="+mn-cs"/>
              </a:rPr>
              <a:t>Noida</a:t>
            </a:r>
            <a:r>
              <a:rPr kumimoji="0" lang="en-US" sz="2400" b="0" i="0" u="none" strike="noStrike" kern="1200" cap="none" spc="0" normalizeH="0" baseline="0" noProof="0" dirty="0">
                <a:ln>
                  <a:noFill/>
                </a:ln>
                <a:solidFill>
                  <a:schemeClr val="dk1"/>
                </a:solidFill>
                <a:effectLst/>
                <a:uLnTx/>
                <a:uFillTx/>
                <a:latin typeface="+mn-lt"/>
                <a:ea typeface="+mn-ea"/>
                <a:cs typeface="+mn-cs"/>
              </a:rPr>
              <a:t> Institute of Engineering and Technology, Greater </a:t>
            </a:r>
            <a:r>
              <a:rPr kumimoji="0" lang="en-US" sz="2400" b="0" i="0" u="none" strike="noStrike" kern="1200" cap="none" spc="0" normalizeH="0" baseline="0" noProof="0" dirty="0" err="1">
                <a:ln>
                  <a:noFill/>
                </a:ln>
                <a:solidFill>
                  <a:schemeClr val="dk1"/>
                </a:solidFill>
                <a:effectLst/>
                <a:uLnTx/>
                <a:uFillTx/>
                <a:latin typeface="+mn-lt"/>
                <a:ea typeface="+mn-ea"/>
                <a:cs typeface="+mn-cs"/>
              </a:rPr>
              <a:t>Noida</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3" name="Subtitle 2"/>
          <p:cNvSpPr>
            <a:spLocks noGrp="1"/>
          </p:cNvSpPr>
          <p:nvPr>
            <p:ph type="subTitle" idx="1"/>
          </p:nvPr>
        </p:nvSpPr>
        <p:spPr>
          <a:xfrm>
            <a:off x="1447800" y="914400"/>
            <a:ext cx="6400800" cy="822960"/>
          </a:xfrm>
          <a:solidFill>
            <a:schemeClr val="accent1">
              <a:lumMod val="40000"/>
              <a:lumOff val="60000"/>
            </a:schemeClr>
          </a:solidFill>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normAutofit lnSpcReduction="10000"/>
          </a:body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sz="4800" b="1" i="0" u="none" strike="noStrike" kern="1200" cap="none" spc="0" normalizeH="0" baseline="0" noProof="0" dirty="0">
                <a:ln>
                  <a:noFill/>
                </a:ln>
                <a:solidFill>
                  <a:schemeClr val="tx1"/>
                </a:solidFill>
                <a:effectLst/>
                <a:uLnTx/>
                <a:uFillTx/>
                <a:latin typeface="+mn-lt"/>
                <a:ea typeface="+mn-ea"/>
                <a:cs typeface="+mn-cs"/>
              </a:rPr>
              <a:t>Linked Lists</a:t>
            </a:r>
          </a:p>
        </p:txBody>
      </p:sp>
      <p:pic>
        <p:nvPicPr>
          <p:cNvPr id="5126" name="Picture 3" descr="C:\Users\Manks\Downloads\128_calendar-schedule-credit-mortgage-date-512.png"/>
          <p:cNvPicPr>
            <a:picLocks noChangeAspect="1"/>
          </p:cNvPicPr>
          <p:nvPr/>
        </p:nvPicPr>
        <p:blipFill>
          <a:blip r:embed="rId3"/>
          <a:stretch>
            <a:fillRect/>
          </a:stretch>
        </p:blipFill>
        <p:spPr>
          <a:xfrm>
            <a:off x="381000" y="5943600"/>
            <a:ext cx="533400" cy="533400"/>
          </a:xfrm>
          <a:prstGeom prst="rect">
            <a:avLst/>
          </a:prstGeom>
          <a:noFill/>
          <a:ln w="9525">
            <a:noFill/>
          </a:ln>
        </p:spPr>
      </p:pic>
      <p:sp>
        <p:nvSpPr>
          <p:cNvPr id="9" name="Date Placeholder 8"/>
          <p:cNvSpPr txBox="1">
            <a:spLocks noGrp="1"/>
          </p:cNvSpPr>
          <p:nvPr>
            <p:ph type="dt" sz="half" idx="10"/>
          </p:nvPr>
        </p:nvSpPr>
        <p:spPr>
          <a:xfrm>
            <a:off x="381000" y="6492875"/>
            <a:ext cx="2133600" cy="365125"/>
          </a:xfrm>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524A20BF-AAAC-48C0-8098-3B2078BC7528}"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128" name="Slide Number Placeholder 9"/>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12" name="Subtitle 2"/>
          <p:cNvSpPr txBox="1"/>
          <p:nvPr/>
        </p:nvSpPr>
        <p:spPr>
          <a:xfrm>
            <a:off x="1259205" y="3141345"/>
            <a:ext cx="2057400" cy="533400"/>
          </a:xfrm>
          <a:prstGeom prst="rect">
            <a:avLst/>
          </a:prstGeom>
          <a:solidFill>
            <a:schemeClr val="tx2">
              <a:lumMod val="40000"/>
              <a:lumOff val="60000"/>
            </a:schemeClr>
          </a:solidFill>
        </p:spPr>
        <p:style>
          <a:lnRef idx="2">
            <a:schemeClr val="accent5"/>
          </a:lnRef>
          <a:fillRef idx="1">
            <a:schemeClr val="lt1"/>
          </a:fillRef>
          <a:effectRef idx="0">
            <a:schemeClr val="accent5"/>
          </a:effectRef>
          <a:fontRef idx="minor">
            <a:schemeClr val="dk1"/>
          </a:fontRef>
        </p:style>
        <p:txBody>
          <a:bodyPr>
            <a:normAutofit/>
          </a:body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sz="2500" b="0" i="0" u="none" strike="noStrike" kern="1200" cap="none" spc="0" normalizeH="0" baseline="0" noProof="0" dirty="0">
                <a:ln>
                  <a:noFill/>
                </a:ln>
                <a:solidFill>
                  <a:schemeClr val="tx1"/>
                </a:solidFill>
                <a:effectLst/>
                <a:uLnTx/>
                <a:uFillTx/>
                <a:latin typeface="+mn-lt"/>
                <a:ea typeface="+mn-ea"/>
                <a:cs typeface="+mn-cs"/>
              </a:rPr>
              <a:t>Unit: 3</a:t>
            </a:r>
          </a:p>
        </p:txBody>
      </p:sp>
      <p:sp>
        <p:nvSpPr>
          <p:cNvPr id="13" name="Footer Placeholder 12"/>
          <p:cNvSpPr txBox="1">
            <a:spLocks noGrp="1"/>
          </p:cNvSpPr>
          <p:nvPr>
            <p:ph type="ftr" sz="quarter" idx="11"/>
          </p:nvPr>
        </p:nvSpPr>
        <p:spPr>
          <a:xfrm>
            <a:off x="2286000" y="6248400"/>
            <a:ext cx="50292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4" name="Subtitle 2"/>
          <p:cNvSpPr txBox="1"/>
          <p:nvPr/>
        </p:nvSpPr>
        <p:spPr>
          <a:xfrm>
            <a:off x="152400" y="3962400"/>
            <a:ext cx="4191000" cy="457200"/>
          </a:xfrm>
          <a:prstGeom prst="rect">
            <a:avLst/>
          </a:prstGeom>
          <a:solidFill>
            <a:schemeClr val="accent2">
              <a:lumMod val="40000"/>
              <a:lumOff val="60000"/>
            </a:schemeClr>
          </a:solidFill>
        </p:spPr>
        <p:style>
          <a:lnRef idx="2">
            <a:schemeClr val="accent5"/>
          </a:lnRef>
          <a:fillRef idx="1">
            <a:schemeClr val="lt1"/>
          </a:fillRef>
          <a:effectRef idx="0">
            <a:schemeClr val="accent5"/>
          </a:effectRef>
          <a:fontRef idx="minor">
            <a:schemeClr val="dk1"/>
          </a:fontRef>
        </p:style>
        <p:txBody>
          <a:bodyPr>
            <a:normAutofit/>
          </a:body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sz="2000" b="0" i="0" u="none" strike="noStrike" kern="1200" cap="none" spc="0" normalizeH="0" baseline="0" noProof="0" dirty="0">
                <a:ln>
                  <a:noFill/>
                </a:ln>
                <a:solidFill>
                  <a:schemeClr val="tx1"/>
                </a:solidFill>
                <a:effectLst/>
                <a:uLnTx/>
                <a:uFillTx/>
                <a:latin typeface="+mn-lt"/>
                <a:ea typeface="+mn-ea"/>
                <a:cs typeface="+mn-cs"/>
              </a:rPr>
              <a:t>Data Structures</a:t>
            </a:r>
          </a:p>
        </p:txBody>
      </p:sp>
      <p:sp>
        <p:nvSpPr>
          <p:cNvPr id="15" name="Subtitle 2"/>
          <p:cNvSpPr txBox="1"/>
          <p:nvPr/>
        </p:nvSpPr>
        <p:spPr>
          <a:xfrm>
            <a:off x="152400" y="4876800"/>
            <a:ext cx="4191000" cy="838200"/>
          </a:xfrm>
          <a:prstGeom prst="rect">
            <a:avLst/>
          </a:prstGeom>
          <a:solidFill>
            <a:schemeClr val="accent6">
              <a:lumMod val="60000"/>
              <a:lumOff val="40000"/>
            </a:schemeClr>
          </a:solidFill>
        </p:spPr>
        <p:style>
          <a:lnRef idx="2">
            <a:schemeClr val="accent5"/>
          </a:lnRef>
          <a:fillRef idx="1">
            <a:schemeClr val="lt1"/>
          </a:fillRef>
          <a:effectRef idx="0">
            <a:schemeClr val="accent5"/>
          </a:effectRef>
          <a:fontRef idx="minor">
            <a:schemeClr val="dk1"/>
          </a:fontRef>
        </p:style>
        <p:txBody>
          <a:bodyPr>
            <a:normAutofit/>
          </a:body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sz="2000" b="0" i="0" u="none" strike="noStrike" kern="1200" cap="none" spc="0" normalizeH="0" baseline="0" noProof="0" dirty="0">
                <a:ln>
                  <a:noFill/>
                </a:ln>
                <a:solidFill>
                  <a:schemeClr val="tx1"/>
                </a:solidFill>
                <a:effectLst/>
                <a:uLnTx/>
                <a:uFillTx/>
                <a:latin typeface="+mn-lt"/>
                <a:ea typeface="+mn-ea"/>
                <a:cs typeface="+mn-cs"/>
              </a:rPr>
              <a:t>Course Details</a:t>
            </a:r>
            <a:br>
              <a:rPr kumimoji="0" lang="en-US" sz="2000" b="0" i="0" u="none" strike="noStrike" kern="1200" cap="none" spc="0" normalizeH="0" baseline="0" noProof="0" dirty="0">
                <a:ln>
                  <a:noFill/>
                </a:ln>
                <a:solidFill>
                  <a:schemeClr val="tx1"/>
                </a:solidFill>
                <a:effectLst/>
                <a:uLnTx/>
                <a:uFillTx/>
                <a:latin typeface="+mn-lt"/>
                <a:ea typeface="+mn-ea"/>
                <a:cs typeface="+mn-cs"/>
              </a:rPr>
            </a:br>
            <a:r>
              <a:rPr kumimoji="0" lang="en-US" sz="2000" b="0" i="0" u="none" strike="noStrike" kern="1200" cap="none" spc="0" normalizeH="0" baseline="0" noProof="0" dirty="0">
                <a:ln>
                  <a:noFill/>
                </a:ln>
                <a:solidFill>
                  <a:schemeClr val="tx1"/>
                </a:solidFill>
                <a:effectLst/>
                <a:uLnTx/>
                <a:uFillTx/>
                <a:latin typeface="+mn-lt"/>
                <a:ea typeface="+mn-ea"/>
                <a:cs typeface="+mn-cs"/>
              </a:rPr>
              <a:t>(B Tech 3</a:t>
            </a:r>
            <a:r>
              <a:rPr kumimoji="0" lang="en-US" sz="2000" b="0" i="0" u="none" strike="noStrike" kern="1200" cap="none" spc="0" normalizeH="0" baseline="30000" noProof="0" dirty="0">
                <a:ln>
                  <a:noFill/>
                </a:ln>
                <a:solidFill>
                  <a:schemeClr val="tx1"/>
                </a:solidFill>
                <a:effectLst/>
                <a:uLnTx/>
                <a:uFillTx/>
                <a:latin typeface="+mn-lt"/>
                <a:ea typeface="+mn-ea"/>
                <a:cs typeface="+mn-cs"/>
              </a:rPr>
              <a:t>rd</a:t>
            </a:r>
            <a:r>
              <a:rPr kumimoji="0" lang="en-US" sz="2000" b="0" i="0" u="none" strike="noStrike" kern="1200" cap="none" spc="0" normalizeH="0" baseline="0" noProof="0" dirty="0">
                <a:ln>
                  <a:noFill/>
                </a:ln>
                <a:solidFill>
                  <a:schemeClr val="tx1"/>
                </a:solidFill>
                <a:effectLst/>
                <a:uLnTx/>
                <a:uFillTx/>
                <a:latin typeface="+mn-lt"/>
                <a:ea typeface="+mn-ea"/>
                <a:cs typeface="+mn-cs"/>
              </a:rPr>
              <a:t> </a:t>
            </a:r>
            <a:r>
              <a:rPr kumimoji="0" lang="en-US" sz="2000" b="0" i="0" u="none" strike="noStrike" kern="1200" cap="none" spc="0" normalizeH="0" baseline="0" noProof="0" dirty="0" err="1">
                <a:ln>
                  <a:noFill/>
                </a:ln>
                <a:solidFill>
                  <a:schemeClr val="tx1"/>
                </a:solidFill>
                <a:effectLst/>
                <a:uLnTx/>
                <a:uFillTx/>
                <a:latin typeface="+mn-lt"/>
                <a:ea typeface="+mn-ea"/>
                <a:cs typeface="+mn-cs"/>
              </a:rPr>
              <a:t>Sem</a:t>
            </a:r>
            <a:r>
              <a:rPr kumimoji="0" lang="en-US" sz="2000" b="0" i="0" u="none" strike="noStrike" kern="1200" cap="none" spc="0" normalizeH="0" baseline="0" noProof="0" dirty="0">
                <a:ln>
                  <a:noFill/>
                </a:ln>
                <a:solidFill>
                  <a:schemeClr val="tx1"/>
                </a:solidFill>
                <a:effectLst/>
                <a:uLnTx/>
                <a:uFillTx/>
                <a:latin typeface="+mn-lt"/>
                <a:ea typeface="+mn-ea"/>
                <a:cs typeface="+mn-cs"/>
              </a:rPr>
              <a:t>)</a:t>
            </a:r>
          </a:p>
        </p:txBody>
      </p:sp>
      <p:sp>
        <p:nvSpPr>
          <p:cNvPr id="4" name="Subtitle 2"/>
          <p:cNvSpPr txBox="1"/>
          <p:nvPr/>
        </p:nvSpPr>
        <p:spPr>
          <a:xfrm>
            <a:off x="5257800" y="4712970"/>
            <a:ext cx="2862580" cy="1002030"/>
          </a:xfrm>
          <a:prstGeom prst="rect">
            <a:avLst/>
          </a:prstGeom>
        </p:spPr>
        <p:style>
          <a:lnRef idx="2">
            <a:schemeClr val="accent5"/>
          </a:lnRef>
          <a:fillRef idx="1">
            <a:schemeClr val="lt1"/>
          </a:fillRef>
          <a:effectRef idx="0">
            <a:schemeClr val="accent5"/>
          </a:effectRef>
          <a:fontRef idx="minor">
            <a:schemeClr val="dk1"/>
          </a:fontRef>
        </p:style>
        <p:txBody>
          <a:bodyPr vert="horz" lIns="68580" tIns="34290" rIns="68580" bIns="34290" rtlCol="0">
            <a:normAutofit/>
          </a:bodyPr>
          <a:lstStyle/>
          <a:p>
            <a:pPr algn="ctr">
              <a:spcBef>
                <a:spcPct val="20000"/>
              </a:spcBef>
              <a:defRPr/>
            </a:pPr>
            <a:r>
              <a:rPr lang="en-US" sz="1500" dirty="0">
                <a:solidFill>
                  <a:schemeClr val="tx1"/>
                </a:solidFill>
              </a:rPr>
              <a:t>Mr. Raju</a:t>
            </a:r>
          </a:p>
          <a:p>
            <a:pPr algn="ctr">
              <a:spcBef>
                <a:spcPct val="20000"/>
              </a:spcBef>
              <a:defRPr/>
            </a:pPr>
            <a:r>
              <a:rPr lang="en-US" sz="1500" dirty="0">
                <a:solidFill>
                  <a:schemeClr val="tx1"/>
                </a:solidFill>
              </a:rPr>
              <a:t>Assistant Professor</a:t>
            </a:r>
          </a:p>
          <a:p>
            <a:pPr algn="ctr">
              <a:spcBef>
                <a:spcPct val="20000"/>
              </a:spcBef>
              <a:defRPr/>
            </a:pPr>
            <a:r>
              <a:rPr lang="en-US" sz="1500" dirty="0">
                <a:solidFill>
                  <a:schemeClr val="tx1"/>
                </a:solidFill>
              </a:rPr>
              <a:t>Department of CSE(Data Science) </a:t>
            </a:r>
          </a:p>
        </p:txBody>
      </p:sp>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2825" y="2997200"/>
            <a:ext cx="1193165" cy="155384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2"/>
          <p:cNvSpPr>
            <a:spLocks noGrp="1"/>
          </p:cNvSpPr>
          <p:nvPr>
            <p:ph idx="1"/>
          </p:nvPr>
        </p:nvSpPr>
        <p:spPr>
          <a:xfrm>
            <a:off x="381000" y="1000125"/>
            <a:ext cx="6477000" cy="5324475"/>
          </a:xfrm>
        </p:spPr>
        <p:txBody>
          <a:bodyPr vert="horz" wrap="square" lIns="91440" tIns="45720" rIns="91440" bIns="45720" anchor="t" anchorCtr="0"/>
          <a:lstStyle/>
          <a:p>
            <a:pPr eaLnBrk="1" hangingPunct="1"/>
            <a:r>
              <a:rPr lang="en-US" altLang="en-US" sz="2000" dirty="0"/>
              <a:t>Advantages of Linked List over Array</a:t>
            </a:r>
          </a:p>
          <a:p>
            <a:pPr eaLnBrk="1" hangingPunct="1"/>
            <a:r>
              <a:rPr lang="en-US" altLang="en-US" sz="2000" dirty="0"/>
              <a:t>Singly Linked List</a:t>
            </a:r>
          </a:p>
          <a:p>
            <a:pPr eaLnBrk="1" hangingPunct="1"/>
            <a:r>
              <a:rPr lang="en-US" altLang="en-US" sz="2000" dirty="0"/>
              <a:t>Doubly Linked List</a:t>
            </a:r>
          </a:p>
          <a:p>
            <a:pPr eaLnBrk="1" hangingPunct="1"/>
            <a:r>
              <a:rPr lang="en-US" altLang="en-US" sz="2000" dirty="0"/>
              <a:t>Circular Linked List</a:t>
            </a:r>
          </a:p>
          <a:p>
            <a:pPr eaLnBrk="1" hangingPunct="1"/>
            <a:r>
              <a:rPr lang="en-US" altLang="en-US" sz="2000" dirty="0"/>
              <a:t>Operation on Linked List</a:t>
            </a:r>
          </a:p>
          <a:p>
            <a:pPr lvl="1" eaLnBrk="1" hangingPunct="1"/>
            <a:r>
              <a:rPr lang="en-US" altLang="en-US" sz="2000" dirty="0"/>
              <a:t>Insertion</a:t>
            </a:r>
          </a:p>
          <a:p>
            <a:pPr lvl="1" eaLnBrk="1" hangingPunct="1"/>
            <a:r>
              <a:rPr lang="en-US" altLang="en-US" sz="2000" dirty="0"/>
              <a:t>Deletion</a:t>
            </a:r>
          </a:p>
          <a:p>
            <a:pPr lvl="1" eaLnBrk="1" hangingPunct="1"/>
            <a:r>
              <a:rPr lang="en-US" altLang="en-US" sz="2000" dirty="0"/>
              <a:t>Traversal</a:t>
            </a:r>
          </a:p>
          <a:p>
            <a:pPr lvl="1" eaLnBrk="1" hangingPunct="1"/>
            <a:r>
              <a:rPr lang="en-US" altLang="en-US" sz="2000" dirty="0"/>
              <a:t>Reversal</a:t>
            </a:r>
          </a:p>
          <a:p>
            <a:pPr lvl="1" eaLnBrk="1" hangingPunct="1"/>
            <a:r>
              <a:rPr lang="en-US" altLang="en-US" sz="2000" dirty="0"/>
              <a:t>Searching Polynomial Representation</a:t>
            </a:r>
          </a:p>
          <a:p>
            <a:pPr lvl="1" eaLnBrk="1" hangingPunct="1"/>
            <a:r>
              <a:rPr lang="en-US" altLang="en-US" sz="2000" dirty="0"/>
              <a:t>Addition, Subtraction and Multiplication of Polynomials</a:t>
            </a:r>
          </a:p>
          <a:p>
            <a:pPr eaLnBrk="1" hangingPunct="1"/>
            <a:r>
              <a:rPr lang="en-US" altLang="en-US" sz="2000" dirty="0"/>
              <a:t>Implementation  of Stack and Queue using Linked List</a:t>
            </a:r>
          </a:p>
          <a:p>
            <a:pPr eaLnBrk="1" hangingPunct="1">
              <a:buNone/>
            </a:pPr>
            <a:endParaRPr lang="en-US" altLang="en-US" sz="2200" dirty="0"/>
          </a:p>
        </p:txBody>
      </p:sp>
      <p:sp>
        <p:nvSpPr>
          <p:cNvPr id="6" name="Date Placeholder 5"/>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FDCAC099-EB50-4AAC-8CC5-7C0E3D98FA6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0244" name="Slide Number Placeholder 6"/>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10</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Unit Content</a:t>
            </a:r>
          </a:p>
        </p:txBody>
      </p:sp>
      <p:sp>
        <p:nvSpPr>
          <p:cNvPr id="10" name="Footer Placeholder 9"/>
          <p:cNvSpPr txBox="1">
            <a:spLocks noGrp="1"/>
          </p:cNvSpPr>
          <p:nvPr>
            <p:ph type="ftr" sz="quarter" idx="11"/>
          </p:nvPr>
        </p:nvSpPr>
        <p:spPr>
          <a:xfrm>
            <a:off x="2514600" y="6356350"/>
            <a:ext cx="50292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Content Placeholder 2"/>
          <p:cNvSpPr>
            <a:spLocks noGrp="1"/>
          </p:cNvSpPr>
          <p:nvPr>
            <p:ph idx="1"/>
          </p:nvPr>
        </p:nvSpPr>
        <p:spPr>
          <a:xfrm>
            <a:off x="381000" y="1219200"/>
            <a:ext cx="8229600" cy="5173663"/>
          </a:xfrm>
        </p:spPr>
        <p:txBody>
          <a:bodyPr vert="horz" wrap="square" lIns="91440" tIns="45720" rIns="91440" bIns="45720" anchor="t" anchorCtr="0"/>
          <a:lstStyle/>
          <a:p>
            <a:pPr marL="0" indent="0">
              <a:buNone/>
            </a:pPr>
            <a:r>
              <a:rPr lang="en-IN" altLang="en-US" b="1" dirty="0"/>
              <a:t>Deletion </a:t>
            </a:r>
            <a:endParaRPr lang="en-IN" altLang="en-US" dirty="0"/>
          </a:p>
          <a:p>
            <a:pPr marL="0" indent="0">
              <a:buNone/>
            </a:pPr>
            <a:r>
              <a:rPr lang="en-US" altLang="en-US" sz="2200" dirty="0"/>
              <a:t>In a double linked list, the deletion operation can be performed in three ways as follows... </a:t>
            </a:r>
          </a:p>
          <a:p>
            <a:pPr marL="0" indent="0">
              <a:buNone/>
            </a:pPr>
            <a:endParaRPr lang="en-IN" altLang="en-US" sz="2200" dirty="0"/>
          </a:p>
          <a:p>
            <a:pPr marL="0" indent="0">
              <a:buNone/>
            </a:pPr>
            <a:r>
              <a:rPr lang="en-US" altLang="en-US" sz="2200" dirty="0"/>
              <a:t>1. Deleting from Beginning of the list </a:t>
            </a:r>
          </a:p>
          <a:p>
            <a:pPr marL="0" indent="0">
              <a:buNone/>
            </a:pPr>
            <a:r>
              <a:rPr lang="en-US" altLang="en-US" sz="2200" dirty="0"/>
              <a:t>2. Deleting from End of the list </a:t>
            </a:r>
          </a:p>
          <a:p>
            <a:pPr marL="0" indent="0">
              <a:buNone/>
            </a:pPr>
            <a:r>
              <a:rPr lang="en-IN" altLang="en-US" sz="2200" dirty="0"/>
              <a:t>3. Deleting a Specific Node </a:t>
            </a:r>
          </a:p>
          <a:p>
            <a:pPr marL="0" indent="0">
              <a:buNone/>
            </a:pPr>
            <a:endParaRPr lang="en-IN" altLang="en-US"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6E6A8F8F-B65A-46ED-94AF-B5D378E2CCF0}"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0138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100</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781050"/>
            <a:ext cx="8229600" cy="5611813"/>
          </a:xfrm>
        </p:spPr>
        <p:txBody>
          <a:bodyPr vert="horz" wrap="square" lIns="91440" tIns="45720" rIns="91440" bIns="45720" numCol="1" anchor="t" anchorCtr="0" compatLnSpc="1">
            <a:normAutofit fontScale="92500" lnSpcReduction="10000"/>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1" i="0" u="none" strike="noStrike" kern="1200" cap="none" spc="0" normalizeH="0" baseline="0" noProof="0" dirty="0">
                <a:ln>
                  <a:noFill/>
                </a:ln>
                <a:solidFill>
                  <a:schemeClr val="tx1"/>
                </a:solidFill>
                <a:effectLst/>
                <a:uLnTx/>
                <a:uFillTx/>
                <a:latin typeface="+mn-lt"/>
                <a:ea typeface="+mn-ea"/>
                <a:cs typeface="+mn-cs"/>
              </a:rPr>
              <a:t>Deleting from Beginning of the list </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600" b="0" i="0" u="none" strike="noStrike" kern="1200" cap="none" spc="0" normalizeH="0" baseline="0" noProof="0" dirty="0">
                <a:ln>
                  <a:noFill/>
                </a:ln>
                <a:solidFill>
                  <a:schemeClr val="tx1"/>
                </a:solidFill>
                <a:effectLst/>
                <a:uLnTx/>
                <a:uFillTx/>
                <a:latin typeface="+mn-lt"/>
                <a:ea typeface="+mn-ea"/>
                <a:cs typeface="+mn-cs"/>
              </a:rPr>
              <a:t>We can use the following steps to delete a node from beginning of the double linked list...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kumimoji="0" lang="en-US" sz="2600" b="1" i="0" u="none" strike="noStrike" kern="1200" cap="none" spc="0" normalizeH="0" baseline="0" noProof="0" dirty="0">
                <a:ln>
                  <a:noFill/>
                </a:ln>
                <a:solidFill>
                  <a:schemeClr val="tx1"/>
                </a:solidFill>
                <a:effectLst/>
                <a:uLnTx/>
                <a:uFillTx/>
                <a:latin typeface="+mn-lt"/>
                <a:ea typeface="+mn-ea"/>
                <a:cs typeface="+mn-cs"/>
              </a:rPr>
              <a:t>Step 1 - </a:t>
            </a:r>
            <a:r>
              <a:rPr kumimoji="0" lang="en-US" sz="2600" b="0" i="0" u="none" strike="noStrike" kern="1200" cap="none" spc="0" normalizeH="0" baseline="0" noProof="0" dirty="0">
                <a:ln>
                  <a:noFill/>
                </a:ln>
                <a:solidFill>
                  <a:schemeClr val="tx1"/>
                </a:solidFill>
                <a:effectLst/>
                <a:uLnTx/>
                <a:uFillTx/>
                <a:latin typeface="+mn-lt"/>
                <a:ea typeface="+mn-ea"/>
                <a:cs typeface="+mn-cs"/>
              </a:rPr>
              <a:t>Check whether list is </a:t>
            </a:r>
            <a:r>
              <a:rPr kumimoji="0" lang="en-US" sz="2600" b="1" i="0" u="none" strike="noStrike" kern="1200" cap="none" spc="0" normalizeH="0" baseline="0" noProof="0" dirty="0">
                <a:ln>
                  <a:noFill/>
                </a:ln>
                <a:solidFill>
                  <a:schemeClr val="tx1"/>
                </a:solidFill>
                <a:effectLst/>
                <a:uLnTx/>
                <a:uFillTx/>
                <a:latin typeface="+mn-lt"/>
                <a:ea typeface="+mn-ea"/>
                <a:cs typeface="+mn-cs"/>
              </a:rPr>
              <a:t>Empty </a:t>
            </a:r>
            <a:r>
              <a:rPr kumimoji="0" lang="en-US" sz="2600" b="0" i="0" u="none" strike="noStrike" kern="1200" cap="none" spc="0" normalizeH="0" baseline="0" noProof="0" dirty="0">
                <a:ln>
                  <a:noFill/>
                </a:ln>
                <a:solidFill>
                  <a:schemeClr val="tx1"/>
                </a:solidFill>
                <a:effectLst/>
                <a:uLnTx/>
                <a:uFillTx/>
                <a:latin typeface="+mn-lt"/>
                <a:ea typeface="+mn-ea"/>
                <a:cs typeface="+mn-cs"/>
              </a:rPr>
              <a:t>(</a:t>
            </a:r>
            <a:r>
              <a:rPr kumimoji="0" lang="en-US" sz="2600" b="1" i="0" u="none" strike="noStrike" kern="1200" cap="none" spc="0" normalizeH="0" baseline="0" noProof="0" dirty="0">
                <a:ln>
                  <a:noFill/>
                </a:ln>
                <a:solidFill>
                  <a:schemeClr val="tx1"/>
                </a:solidFill>
                <a:effectLst/>
                <a:uLnTx/>
                <a:uFillTx/>
                <a:latin typeface="+mn-lt"/>
                <a:ea typeface="+mn-ea"/>
                <a:cs typeface="+mn-cs"/>
              </a:rPr>
              <a:t>head </a:t>
            </a: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kumimoji="0" lang="en-US" sz="2600" b="1" i="0" u="none" strike="noStrike" kern="1200" cap="none" spc="0" normalizeH="0" baseline="0" noProof="0" dirty="0">
                <a:ln>
                  <a:noFill/>
                </a:ln>
                <a:solidFill>
                  <a:schemeClr val="tx1"/>
                </a:solidFill>
                <a:effectLst/>
                <a:uLnTx/>
                <a:uFillTx/>
                <a:latin typeface="+mn-lt"/>
                <a:ea typeface="+mn-ea"/>
                <a:cs typeface="+mn-cs"/>
              </a:rPr>
              <a:t>NULL</a:t>
            </a:r>
            <a:r>
              <a:rPr kumimoji="0" lang="en-US" sz="26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kumimoji="0" lang="en-US" sz="2600" b="1" i="0" u="none" strike="noStrike" kern="1200" cap="none" spc="0" normalizeH="0" baseline="0" noProof="0" dirty="0">
                <a:ln>
                  <a:noFill/>
                </a:ln>
                <a:solidFill>
                  <a:schemeClr val="tx1"/>
                </a:solidFill>
                <a:effectLst/>
                <a:uLnTx/>
                <a:uFillTx/>
                <a:latin typeface="+mn-lt"/>
                <a:ea typeface="+mn-ea"/>
                <a:cs typeface="+mn-cs"/>
              </a:rPr>
              <a:t>Step 2 - </a:t>
            </a:r>
            <a:r>
              <a:rPr kumimoji="0" lang="en-US" sz="2600" b="0" i="0" u="none" strike="noStrike" kern="1200" cap="none" spc="0" normalizeH="0" baseline="0" noProof="0" dirty="0">
                <a:ln>
                  <a:noFill/>
                </a:ln>
                <a:solidFill>
                  <a:schemeClr val="tx1"/>
                </a:solidFill>
                <a:effectLst/>
                <a:uLnTx/>
                <a:uFillTx/>
                <a:latin typeface="+mn-lt"/>
                <a:ea typeface="+mn-ea"/>
                <a:cs typeface="+mn-cs"/>
              </a:rPr>
              <a:t>If it is </a:t>
            </a:r>
            <a:r>
              <a:rPr kumimoji="0" lang="en-US" sz="2600" b="1" i="0" u="none" strike="noStrike" kern="1200" cap="none" spc="0" normalizeH="0" baseline="0" noProof="0" dirty="0">
                <a:ln>
                  <a:noFill/>
                </a:ln>
                <a:solidFill>
                  <a:schemeClr val="tx1"/>
                </a:solidFill>
                <a:effectLst/>
                <a:uLnTx/>
                <a:uFillTx/>
                <a:latin typeface="+mn-lt"/>
                <a:ea typeface="+mn-ea"/>
                <a:cs typeface="+mn-cs"/>
              </a:rPr>
              <a:t>Empty </a:t>
            </a:r>
            <a:r>
              <a:rPr kumimoji="0" lang="en-US" sz="2600" b="0" i="0" u="none" strike="noStrike" kern="1200" cap="none" spc="0" normalizeH="0" baseline="0" noProof="0" dirty="0">
                <a:ln>
                  <a:noFill/>
                </a:ln>
                <a:solidFill>
                  <a:schemeClr val="tx1"/>
                </a:solidFill>
                <a:effectLst/>
                <a:uLnTx/>
                <a:uFillTx/>
                <a:latin typeface="+mn-lt"/>
                <a:ea typeface="+mn-ea"/>
                <a:cs typeface="+mn-cs"/>
              </a:rPr>
              <a:t>then, display </a:t>
            </a:r>
            <a:r>
              <a:rPr kumimoji="0" lang="en-US" sz="2600" b="1" i="0" u="none" strike="noStrike" kern="1200" cap="none" spc="0" normalizeH="0" baseline="0" noProof="0" dirty="0">
                <a:ln>
                  <a:noFill/>
                </a:ln>
                <a:solidFill>
                  <a:schemeClr val="tx1"/>
                </a:solidFill>
                <a:effectLst/>
                <a:uLnTx/>
                <a:uFillTx/>
                <a:latin typeface="+mn-lt"/>
                <a:ea typeface="+mn-ea"/>
                <a:cs typeface="+mn-cs"/>
              </a:rPr>
              <a:t>'List is Empty!!! Deletion is not possible' </a:t>
            </a:r>
            <a:r>
              <a:rPr kumimoji="0" lang="en-US" sz="2600" b="0" i="0" u="none" strike="noStrike" kern="1200" cap="none" spc="0" normalizeH="0" baseline="0" noProof="0" dirty="0">
                <a:ln>
                  <a:noFill/>
                </a:ln>
                <a:solidFill>
                  <a:schemeClr val="tx1"/>
                </a:solidFill>
                <a:effectLst/>
                <a:uLnTx/>
                <a:uFillTx/>
                <a:latin typeface="+mn-lt"/>
                <a:ea typeface="+mn-ea"/>
                <a:cs typeface="+mn-cs"/>
              </a:rPr>
              <a:t>and terminate the function.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kumimoji="0" lang="en-US" sz="2600" b="1" i="0" u="none" strike="noStrike" kern="1200" cap="none" spc="0" normalizeH="0" baseline="0" noProof="0" dirty="0">
                <a:ln>
                  <a:noFill/>
                </a:ln>
                <a:solidFill>
                  <a:schemeClr val="tx1"/>
                </a:solidFill>
                <a:effectLst/>
                <a:uLnTx/>
                <a:uFillTx/>
                <a:latin typeface="+mn-lt"/>
                <a:ea typeface="+mn-ea"/>
                <a:cs typeface="+mn-cs"/>
              </a:rPr>
              <a:t>Step 3 - </a:t>
            </a:r>
            <a:r>
              <a:rPr kumimoji="0" lang="en-US" sz="2600" b="0" i="0" u="none" strike="noStrike" kern="1200" cap="none" spc="0" normalizeH="0" baseline="0" noProof="0" dirty="0">
                <a:ln>
                  <a:noFill/>
                </a:ln>
                <a:solidFill>
                  <a:schemeClr val="tx1"/>
                </a:solidFill>
                <a:effectLst/>
                <a:uLnTx/>
                <a:uFillTx/>
                <a:latin typeface="+mn-lt"/>
                <a:ea typeface="+mn-ea"/>
                <a:cs typeface="+mn-cs"/>
              </a:rPr>
              <a:t>If it is not Empty then, define a Node pointer </a:t>
            </a:r>
            <a:r>
              <a:rPr kumimoji="0" lang="en-US" sz="2600" b="1" i="0" u="none" strike="noStrike" kern="1200" cap="none" spc="0" normalizeH="0" baseline="0" noProof="0" dirty="0">
                <a:ln>
                  <a:noFill/>
                </a:ln>
                <a:solidFill>
                  <a:schemeClr val="tx1"/>
                </a:solidFill>
                <a:effectLst/>
                <a:uLnTx/>
                <a:uFillTx/>
                <a:latin typeface="+mn-lt"/>
                <a:ea typeface="+mn-ea"/>
                <a:cs typeface="+mn-cs"/>
              </a:rPr>
              <a:t>'temp' </a:t>
            </a:r>
            <a:r>
              <a:rPr kumimoji="0" lang="en-US" sz="2600" b="0" i="0" u="none" strike="noStrike" kern="1200" cap="none" spc="0" normalizeH="0" baseline="0" noProof="0" dirty="0">
                <a:ln>
                  <a:noFill/>
                </a:ln>
                <a:solidFill>
                  <a:schemeClr val="tx1"/>
                </a:solidFill>
                <a:effectLst/>
                <a:uLnTx/>
                <a:uFillTx/>
                <a:latin typeface="+mn-lt"/>
                <a:ea typeface="+mn-ea"/>
                <a:cs typeface="+mn-cs"/>
              </a:rPr>
              <a:t>and initialize with </a:t>
            </a:r>
            <a:r>
              <a:rPr kumimoji="0" lang="en-US" sz="2600" b="1" i="0" u="none" strike="noStrike" kern="1200" cap="none" spc="0" normalizeH="0" baseline="0" noProof="0" dirty="0">
                <a:ln>
                  <a:noFill/>
                </a:ln>
                <a:solidFill>
                  <a:schemeClr val="tx1"/>
                </a:solidFill>
                <a:effectLst/>
                <a:uLnTx/>
                <a:uFillTx/>
                <a:latin typeface="+mn-lt"/>
                <a:ea typeface="+mn-ea"/>
                <a:cs typeface="+mn-cs"/>
              </a:rPr>
              <a:t>head</a:t>
            </a:r>
            <a:r>
              <a:rPr kumimoji="0" lang="en-US" sz="26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kumimoji="0" lang="en-US" sz="2600" b="1" i="0" u="none" strike="noStrike" kern="1200" cap="none" spc="0" normalizeH="0" baseline="0" noProof="0" dirty="0">
                <a:ln>
                  <a:noFill/>
                </a:ln>
                <a:solidFill>
                  <a:schemeClr val="tx1"/>
                </a:solidFill>
                <a:effectLst/>
                <a:uLnTx/>
                <a:uFillTx/>
                <a:latin typeface="+mn-lt"/>
                <a:ea typeface="+mn-ea"/>
                <a:cs typeface="+mn-cs"/>
              </a:rPr>
              <a:t>Step 4 - </a:t>
            </a:r>
            <a:r>
              <a:rPr kumimoji="0" lang="en-US" sz="2600" b="0" i="0" u="none" strike="noStrike" kern="1200" cap="none" spc="0" normalizeH="0" baseline="0" noProof="0" dirty="0">
                <a:ln>
                  <a:noFill/>
                </a:ln>
                <a:solidFill>
                  <a:schemeClr val="tx1"/>
                </a:solidFill>
                <a:effectLst/>
                <a:uLnTx/>
                <a:uFillTx/>
                <a:latin typeface="+mn-lt"/>
                <a:ea typeface="+mn-ea"/>
                <a:cs typeface="+mn-cs"/>
              </a:rPr>
              <a:t>Check whether list is having only one node (</a:t>
            </a:r>
            <a:r>
              <a:rPr kumimoji="0" lang="en-US" sz="2600" b="1" i="0" u="none" strike="noStrike" kern="1200" cap="none" spc="0" normalizeH="0" baseline="0" noProof="0" dirty="0">
                <a:ln>
                  <a:noFill/>
                </a:ln>
                <a:solidFill>
                  <a:schemeClr val="tx1"/>
                </a:solidFill>
                <a:effectLst/>
                <a:uLnTx/>
                <a:uFillTx/>
                <a:latin typeface="+mn-lt"/>
                <a:ea typeface="+mn-ea"/>
                <a:cs typeface="+mn-cs"/>
              </a:rPr>
              <a:t>temp → previous </a:t>
            </a:r>
            <a:r>
              <a:rPr kumimoji="0" lang="en-US" sz="2600" b="0" i="0" u="none" strike="noStrike" kern="1200" cap="none" spc="0" normalizeH="0" baseline="0" noProof="0" dirty="0">
                <a:ln>
                  <a:noFill/>
                </a:ln>
                <a:solidFill>
                  <a:schemeClr val="tx1"/>
                </a:solidFill>
                <a:effectLst/>
                <a:uLnTx/>
                <a:uFillTx/>
                <a:latin typeface="+mn-lt"/>
                <a:ea typeface="+mn-ea"/>
                <a:cs typeface="+mn-cs"/>
              </a:rPr>
              <a:t>is equal to </a:t>
            </a:r>
            <a:r>
              <a:rPr kumimoji="0" lang="en-US" sz="2600" b="1" i="0" u="none" strike="noStrike" kern="1200" cap="none" spc="0" normalizeH="0" baseline="0" noProof="0" dirty="0">
                <a:ln>
                  <a:noFill/>
                </a:ln>
                <a:solidFill>
                  <a:schemeClr val="tx1"/>
                </a:solidFill>
                <a:effectLst/>
                <a:uLnTx/>
                <a:uFillTx/>
                <a:latin typeface="+mn-lt"/>
                <a:ea typeface="+mn-ea"/>
                <a:cs typeface="+mn-cs"/>
              </a:rPr>
              <a:t>temp → next</a:t>
            </a:r>
            <a:r>
              <a:rPr kumimoji="0" lang="en-US" sz="26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kumimoji="0" lang="en-US" sz="2600" b="1" i="0" u="none" strike="noStrike" kern="1200" cap="none" spc="0" normalizeH="0" baseline="0" noProof="0" dirty="0">
                <a:ln>
                  <a:noFill/>
                </a:ln>
                <a:solidFill>
                  <a:schemeClr val="tx1"/>
                </a:solidFill>
                <a:effectLst/>
                <a:uLnTx/>
                <a:uFillTx/>
                <a:latin typeface="+mn-lt"/>
                <a:ea typeface="+mn-ea"/>
                <a:cs typeface="+mn-cs"/>
              </a:rPr>
              <a:t>Step 5 - </a:t>
            </a:r>
            <a:r>
              <a:rPr kumimoji="0" lang="en-US" sz="2600" b="0" i="0" u="none" strike="noStrike" kern="1200" cap="none" spc="0" normalizeH="0" baseline="0" noProof="0" dirty="0">
                <a:ln>
                  <a:noFill/>
                </a:ln>
                <a:solidFill>
                  <a:schemeClr val="tx1"/>
                </a:solidFill>
                <a:effectLst/>
                <a:uLnTx/>
                <a:uFillTx/>
                <a:latin typeface="+mn-lt"/>
                <a:ea typeface="+mn-ea"/>
                <a:cs typeface="+mn-cs"/>
              </a:rPr>
              <a:t>If it is </a:t>
            </a:r>
            <a:r>
              <a:rPr kumimoji="0" lang="en-US" sz="2600" b="1" i="0" u="none" strike="noStrike" kern="1200" cap="none" spc="0" normalizeH="0" baseline="0" noProof="0" dirty="0">
                <a:ln>
                  <a:noFill/>
                </a:ln>
                <a:solidFill>
                  <a:schemeClr val="tx1"/>
                </a:solidFill>
                <a:effectLst/>
                <a:uLnTx/>
                <a:uFillTx/>
                <a:latin typeface="+mn-lt"/>
                <a:ea typeface="+mn-ea"/>
                <a:cs typeface="+mn-cs"/>
              </a:rPr>
              <a:t>TRUE</a:t>
            </a:r>
            <a:r>
              <a:rPr kumimoji="0" lang="en-US" sz="2600" b="0" i="0" u="none" strike="noStrike" kern="1200" cap="none" spc="0" normalizeH="0" baseline="0" noProof="0" dirty="0">
                <a:ln>
                  <a:noFill/>
                </a:ln>
                <a:solidFill>
                  <a:schemeClr val="tx1"/>
                </a:solidFill>
                <a:effectLst/>
                <a:uLnTx/>
                <a:uFillTx/>
                <a:latin typeface="+mn-lt"/>
                <a:ea typeface="+mn-ea"/>
                <a:cs typeface="+mn-cs"/>
              </a:rPr>
              <a:t>, then set </a:t>
            </a:r>
            <a:r>
              <a:rPr kumimoji="0" lang="en-US" sz="2600" b="1" i="0" u="none" strike="noStrike" kern="1200" cap="none" spc="0" normalizeH="0" baseline="0" noProof="0" dirty="0">
                <a:ln>
                  <a:noFill/>
                </a:ln>
                <a:solidFill>
                  <a:schemeClr val="tx1"/>
                </a:solidFill>
                <a:effectLst/>
                <a:uLnTx/>
                <a:uFillTx/>
                <a:latin typeface="+mn-lt"/>
                <a:ea typeface="+mn-ea"/>
                <a:cs typeface="+mn-cs"/>
              </a:rPr>
              <a:t>head =</a:t>
            </a: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kumimoji="0" lang="en-US" sz="2600" b="1" i="0" u="none" strike="noStrike" kern="1200" cap="none" spc="0" normalizeH="0" baseline="0" noProof="0" dirty="0">
                <a:ln>
                  <a:noFill/>
                </a:ln>
                <a:solidFill>
                  <a:schemeClr val="tx1"/>
                </a:solidFill>
                <a:effectLst/>
                <a:uLnTx/>
                <a:uFillTx/>
                <a:latin typeface="+mn-lt"/>
                <a:ea typeface="+mn-ea"/>
                <a:cs typeface="+mn-cs"/>
              </a:rPr>
              <a:t>NULL </a:t>
            </a:r>
            <a:r>
              <a:rPr kumimoji="0" lang="en-US" sz="2600" b="0" i="0" u="none" strike="noStrike" kern="1200" cap="none" spc="0" normalizeH="0" baseline="0" noProof="0" dirty="0">
                <a:ln>
                  <a:noFill/>
                </a:ln>
                <a:solidFill>
                  <a:schemeClr val="tx1"/>
                </a:solidFill>
                <a:effectLst/>
                <a:uLnTx/>
                <a:uFillTx/>
                <a:latin typeface="+mn-lt"/>
                <a:ea typeface="+mn-ea"/>
                <a:cs typeface="+mn-cs"/>
              </a:rPr>
              <a:t>and delete </a:t>
            </a:r>
            <a:r>
              <a:rPr kumimoji="0" lang="en-US" sz="2600" b="1" i="0" u="none" strike="noStrike" kern="1200" cap="none" spc="0" normalizeH="0" baseline="0" noProof="0" dirty="0">
                <a:ln>
                  <a:noFill/>
                </a:ln>
                <a:solidFill>
                  <a:schemeClr val="tx1"/>
                </a:solidFill>
                <a:effectLst/>
                <a:uLnTx/>
                <a:uFillTx/>
                <a:latin typeface="+mn-lt"/>
                <a:ea typeface="+mn-ea"/>
                <a:cs typeface="+mn-cs"/>
              </a:rPr>
              <a:t>temp </a:t>
            </a:r>
            <a:r>
              <a:rPr kumimoji="0" lang="en-US" sz="2600" b="0" i="0" u="none" strike="noStrike" kern="1200" cap="none" spc="0" normalizeH="0" baseline="0" noProof="0" dirty="0">
                <a:ln>
                  <a:noFill/>
                </a:ln>
                <a:solidFill>
                  <a:schemeClr val="tx1"/>
                </a:solidFill>
                <a:effectLst/>
                <a:uLnTx/>
                <a:uFillTx/>
                <a:latin typeface="+mn-lt"/>
                <a:ea typeface="+mn-ea"/>
                <a:cs typeface="+mn-cs"/>
              </a:rPr>
              <a:t>(Setting </a:t>
            </a:r>
            <a:r>
              <a:rPr kumimoji="0" lang="en-US" sz="2600" b="1" i="0" u="none" strike="noStrike" kern="1200" cap="none" spc="0" normalizeH="0" baseline="0" noProof="0" dirty="0">
                <a:ln>
                  <a:noFill/>
                </a:ln>
                <a:solidFill>
                  <a:schemeClr val="tx1"/>
                </a:solidFill>
                <a:effectLst/>
                <a:uLnTx/>
                <a:uFillTx/>
                <a:latin typeface="+mn-lt"/>
                <a:ea typeface="+mn-ea"/>
                <a:cs typeface="+mn-cs"/>
              </a:rPr>
              <a:t>Empty </a:t>
            </a:r>
            <a:r>
              <a:rPr kumimoji="0" lang="en-US" sz="2600" b="0" i="0" u="none" strike="noStrike" kern="1200" cap="none" spc="0" normalizeH="0" baseline="0" noProof="0" dirty="0">
                <a:ln>
                  <a:noFill/>
                </a:ln>
                <a:solidFill>
                  <a:schemeClr val="tx1"/>
                </a:solidFill>
                <a:effectLst/>
                <a:uLnTx/>
                <a:uFillTx/>
                <a:latin typeface="+mn-lt"/>
                <a:ea typeface="+mn-ea"/>
                <a:cs typeface="+mn-cs"/>
              </a:rPr>
              <a:t>list conditions)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kumimoji="0" lang="en-US" sz="2600" b="1" i="0" u="none" strike="noStrike" kern="1200" cap="none" spc="0" normalizeH="0" baseline="0" noProof="0" dirty="0">
                <a:ln>
                  <a:noFill/>
                </a:ln>
                <a:solidFill>
                  <a:schemeClr val="tx1"/>
                </a:solidFill>
                <a:effectLst/>
                <a:uLnTx/>
                <a:uFillTx/>
                <a:latin typeface="+mn-lt"/>
                <a:ea typeface="+mn-ea"/>
                <a:cs typeface="+mn-cs"/>
              </a:rPr>
              <a:t>Step 6 - </a:t>
            </a:r>
            <a:r>
              <a:rPr kumimoji="0" lang="en-US" sz="2600" b="0" i="0" u="none" strike="noStrike" kern="1200" cap="none" spc="0" normalizeH="0" baseline="0" noProof="0" dirty="0">
                <a:ln>
                  <a:noFill/>
                </a:ln>
                <a:solidFill>
                  <a:schemeClr val="tx1"/>
                </a:solidFill>
                <a:effectLst/>
                <a:uLnTx/>
                <a:uFillTx/>
                <a:latin typeface="+mn-lt"/>
                <a:ea typeface="+mn-ea"/>
                <a:cs typeface="+mn-cs"/>
              </a:rPr>
              <a:t>If it is </a:t>
            </a:r>
            <a:r>
              <a:rPr kumimoji="0" lang="en-US" sz="2600" b="1" i="0" u="none" strike="noStrike" kern="1200" cap="none" spc="0" normalizeH="0" baseline="0" noProof="0" dirty="0">
                <a:ln>
                  <a:noFill/>
                </a:ln>
                <a:solidFill>
                  <a:schemeClr val="tx1"/>
                </a:solidFill>
                <a:effectLst/>
                <a:uLnTx/>
                <a:uFillTx/>
                <a:latin typeface="+mn-lt"/>
                <a:ea typeface="+mn-ea"/>
                <a:cs typeface="+mn-cs"/>
              </a:rPr>
              <a:t>FALSE</a:t>
            </a:r>
            <a:r>
              <a:rPr kumimoji="0" lang="en-US" sz="2600" b="0" i="0" u="none" strike="noStrike" kern="1200" cap="none" spc="0" normalizeH="0" baseline="0" noProof="0" dirty="0">
                <a:ln>
                  <a:noFill/>
                </a:ln>
                <a:solidFill>
                  <a:schemeClr val="tx1"/>
                </a:solidFill>
                <a:effectLst/>
                <a:uLnTx/>
                <a:uFillTx/>
                <a:latin typeface="+mn-lt"/>
                <a:ea typeface="+mn-ea"/>
                <a:cs typeface="+mn-cs"/>
              </a:rPr>
              <a:t>, then assign  </a:t>
            </a:r>
            <a:r>
              <a:rPr kumimoji="0" lang="en-US" sz="2600" b="1" i="0" u="none" strike="noStrike" kern="1200" cap="none" spc="0" normalizeH="0" baseline="0" noProof="0" dirty="0">
                <a:ln>
                  <a:noFill/>
                </a:ln>
                <a:solidFill>
                  <a:schemeClr val="tx1"/>
                </a:solidFill>
                <a:effectLst/>
                <a:uLnTx/>
                <a:uFillTx/>
                <a:latin typeface="+mn-lt"/>
                <a:ea typeface="+mn-ea"/>
                <a:cs typeface="+mn-cs"/>
              </a:rPr>
              <a:t>head=temp → next</a:t>
            </a:r>
            <a:r>
              <a:rPr kumimoji="0" lang="en-US" sz="2600" b="0" i="0" u="none" strike="noStrike" kern="1200" cap="none" spc="0" normalizeH="0" baseline="0" noProof="0" dirty="0">
                <a:ln>
                  <a:noFill/>
                </a:ln>
                <a:solidFill>
                  <a:schemeClr val="tx1"/>
                </a:solidFill>
                <a:effectLst/>
                <a:uLnTx/>
                <a:uFillTx/>
                <a:latin typeface="+mn-lt"/>
                <a:ea typeface="+mn-ea"/>
                <a:cs typeface="+mn-cs"/>
              </a:rPr>
              <a:t>, </a:t>
            </a:r>
            <a:br>
              <a:rPr kumimoji="0" lang="en-US" sz="2600" b="0" i="0" u="none" strike="noStrike" kern="1200" cap="none" spc="0" normalizeH="0" baseline="0" noProof="0" dirty="0">
                <a:ln>
                  <a:noFill/>
                </a:ln>
                <a:solidFill>
                  <a:schemeClr val="tx1"/>
                </a:solidFill>
                <a:effectLst/>
                <a:uLnTx/>
                <a:uFillTx/>
                <a:latin typeface="+mn-lt"/>
                <a:ea typeface="+mn-ea"/>
                <a:cs typeface="+mn-cs"/>
              </a:rPr>
            </a:b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kumimoji="0" lang="en-US" sz="2600" b="1" i="0" u="none" strike="noStrike" kern="1200" cap="none" spc="0" normalizeH="0" baseline="0" noProof="0" dirty="0">
                <a:ln>
                  <a:noFill/>
                </a:ln>
                <a:solidFill>
                  <a:schemeClr val="tx1"/>
                </a:solidFill>
                <a:effectLst/>
                <a:uLnTx/>
                <a:uFillTx/>
                <a:latin typeface="+mn-lt"/>
                <a:ea typeface="+mn-ea"/>
                <a:cs typeface="+mn-cs"/>
              </a:rPr>
              <a:t>head → previous =NULL </a:t>
            </a:r>
            <a:r>
              <a:rPr kumimoji="0" lang="en-US" sz="2600" b="0" i="0" u="none" strike="noStrike" kern="1200" cap="none" spc="0" normalizeH="0" baseline="0" noProof="0" dirty="0">
                <a:ln>
                  <a:noFill/>
                </a:ln>
                <a:solidFill>
                  <a:schemeClr val="tx1"/>
                </a:solidFill>
                <a:effectLst/>
                <a:uLnTx/>
                <a:uFillTx/>
                <a:latin typeface="+mn-lt"/>
                <a:ea typeface="+mn-ea"/>
                <a:cs typeface="+mn-cs"/>
              </a:rPr>
              <a:t>and delete </a:t>
            </a:r>
            <a:r>
              <a:rPr kumimoji="0" lang="en-US" sz="2600" b="1" i="0" u="none" strike="noStrike" kern="1200" cap="none" spc="0" normalizeH="0" baseline="0" noProof="0" dirty="0">
                <a:ln>
                  <a:noFill/>
                </a:ln>
                <a:solidFill>
                  <a:schemeClr val="tx1"/>
                </a:solidFill>
                <a:effectLst/>
                <a:uLnTx/>
                <a:uFillTx/>
                <a:latin typeface="+mn-lt"/>
                <a:ea typeface="+mn-ea"/>
                <a:cs typeface="+mn-cs"/>
              </a:rPr>
              <a:t>temp</a:t>
            </a:r>
            <a:r>
              <a:rPr kumimoji="0" lang="en-US" sz="26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IN"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1C46D0D0-4DE5-40CB-A576-429CCB828CEE}"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0240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101</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781050"/>
            <a:ext cx="8229600" cy="5611813"/>
          </a:xfrm>
        </p:spPr>
        <p:txBody>
          <a:bodyPr vert="horz" wrap="square" lIns="91440" tIns="45720" rIns="91440" bIns="45720" numCol="1" anchor="t" anchorCtr="0" compatLnSpc="1">
            <a:normAutofit fontScale="92500" lnSpcReduction="20000"/>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1" i="0" u="none" strike="noStrike" kern="1200" cap="none" spc="0" normalizeH="0" baseline="0" noProof="0" dirty="0">
                <a:ln>
                  <a:noFill/>
                </a:ln>
                <a:solidFill>
                  <a:schemeClr val="tx1"/>
                </a:solidFill>
                <a:effectLst/>
                <a:uLnTx/>
                <a:uFillTx/>
                <a:latin typeface="+mn-lt"/>
                <a:ea typeface="+mn-ea"/>
                <a:cs typeface="+mn-cs"/>
              </a:rPr>
              <a:t>Deleting from End of the list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400" b="0" i="0" u="none" strike="noStrike" kern="1200" cap="none" spc="0" normalizeH="0" baseline="0" noProof="0" dirty="0">
                <a:ln>
                  <a:noFill/>
                </a:ln>
                <a:solidFill>
                  <a:schemeClr val="tx1"/>
                </a:solidFill>
                <a:effectLst/>
                <a:uLnTx/>
                <a:uFillTx/>
                <a:latin typeface="+mn-lt"/>
                <a:ea typeface="+mn-ea"/>
                <a:cs typeface="+mn-cs"/>
              </a:rPr>
              <a:t>We can use the following steps to delete a node from end of the double linked list...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400" b="0"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a:ln>
                  <a:noFill/>
                </a:ln>
                <a:solidFill>
                  <a:schemeClr val="tx1"/>
                </a:solidFill>
                <a:effectLst/>
                <a:uLnTx/>
                <a:uFillTx/>
                <a:latin typeface="+mn-lt"/>
                <a:ea typeface="+mn-ea"/>
                <a:cs typeface="+mn-cs"/>
              </a:rPr>
              <a:t>Step 1 - </a:t>
            </a:r>
            <a:r>
              <a:rPr kumimoji="0" lang="en-US" sz="2400" b="0" i="0" u="none" strike="noStrike" kern="1200" cap="none" spc="0" normalizeH="0" baseline="0" noProof="0" dirty="0">
                <a:ln>
                  <a:noFill/>
                </a:ln>
                <a:solidFill>
                  <a:schemeClr val="tx1"/>
                </a:solidFill>
                <a:effectLst/>
                <a:uLnTx/>
                <a:uFillTx/>
                <a:latin typeface="+mn-lt"/>
                <a:ea typeface="+mn-ea"/>
                <a:cs typeface="+mn-cs"/>
              </a:rPr>
              <a:t>Check whether list is </a:t>
            </a:r>
            <a:r>
              <a:rPr kumimoji="0" lang="en-US" sz="2400" b="1" i="0" u="none" strike="noStrike" kern="1200" cap="none" spc="0" normalizeH="0" baseline="0" noProof="0" dirty="0">
                <a:ln>
                  <a:noFill/>
                </a:ln>
                <a:solidFill>
                  <a:schemeClr val="tx1"/>
                </a:solidFill>
                <a:effectLst/>
                <a:uLnTx/>
                <a:uFillTx/>
                <a:latin typeface="+mn-lt"/>
                <a:ea typeface="+mn-ea"/>
                <a:cs typeface="+mn-cs"/>
              </a:rPr>
              <a:t>Empty </a:t>
            </a:r>
            <a:r>
              <a:rPr kumimoji="0" lang="en-US" sz="2400" b="0" i="0" u="none" strike="noStrike" kern="1200" cap="none" spc="0" normalizeH="0" baseline="0" noProof="0" dirty="0">
                <a:ln>
                  <a:noFill/>
                </a:ln>
                <a:solidFill>
                  <a:schemeClr val="tx1"/>
                </a:solidFill>
                <a:effectLst/>
                <a:uLnTx/>
                <a:uFillTx/>
                <a:latin typeface="+mn-lt"/>
                <a:ea typeface="+mn-ea"/>
                <a:cs typeface="+mn-cs"/>
              </a:rPr>
              <a:t>(</a:t>
            </a:r>
            <a:r>
              <a:rPr kumimoji="0" lang="en-US" sz="2400" b="1" i="0" u="none" strike="noStrike" kern="1200" cap="none" spc="0" normalizeH="0" baseline="0" noProof="0" dirty="0">
                <a:ln>
                  <a:noFill/>
                </a:ln>
                <a:solidFill>
                  <a:schemeClr val="tx1"/>
                </a:solidFill>
                <a:effectLst/>
                <a:uLnTx/>
                <a:uFillTx/>
                <a:latin typeface="+mn-lt"/>
                <a:ea typeface="+mn-ea"/>
                <a:cs typeface="+mn-cs"/>
              </a:rPr>
              <a:t>head </a:t>
            </a:r>
            <a:r>
              <a:rPr kumimoji="0" lang="en-US" sz="2400" b="0"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a:ln>
                  <a:noFill/>
                </a:ln>
                <a:solidFill>
                  <a:schemeClr val="tx1"/>
                </a:solidFill>
                <a:effectLst/>
                <a:uLnTx/>
                <a:uFillTx/>
                <a:latin typeface="+mn-lt"/>
                <a:ea typeface="+mn-ea"/>
                <a:cs typeface="+mn-cs"/>
              </a:rPr>
              <a:t>NULL</a:t>
            </a:r>
            <a:r>
              <a:rPr kumimoji="0" lang="en-US" sz="24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400" b="0"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a:ln>
                  <a:noFill/>
                </a:ln>
                <a:solidFill>
                  <a:schemeClr val="tx1"/>
                </a:solidFill>
                <a:effectLst/>
                <a:uLnTx/>
                <a:uFillTx/>
                <a:latin typeface="+mn-lt"/>
                <a:ea typeface="+mn-ea"/>
                <a:cs typeface="+mn-cs"/>
              </a:rPr>
              <a:t>Step 2 - </a:t>
            </a:r>
            <a:r>
              <a:rPr kumimoji="0" lang="en-US" sz="2400" b="0" i="0" u="none" strike="noStrike" kern="1200" cap="none" spc="0" normalizeH="0" baseline="0" noProof="0" dirty="0">
                <a:ln>
                  <a:noFill/>
                </a:ln>
                <a:solidFill>
                  <a:schemeClr val="tx1"/>
                </a:solidFill>
                <a:effectLst/>
                <a:uLnTx/>
                <a:uFillTx/>
                <a:latin typeface="+mn-lt"/>
                <a:ea typeface="+mn-ea"/>
                <a:cs typeface="+mn-cs"/>
              </a:rPr>
              <a:t>If it is </a:t>
            </a:r>
            <a:r>
              <a:rPr kumimoji="0" lang="en-US" sz="2400" b="1" i="0" u="none" strike="noStrike" kern="1200" cap="none" spc="0" normalizeH="0" baseline="0" noProof="0" dirty="0">
                <a:ln>
                  <a:noFill/>
                </a:ln>
                <a:solidFill>
                  <a:schemeClr val="tx1"/>
                </a:solidFill>
                <a:effectLst/>
                <a:uLnTx/>
                <a:uFillTx/>
                <a:latin typeface="+mn-lt"/>
                <a:ea typeface="+mn-ea"/>
                <a:cs typeface="+mn-cs"/>
              </a:rPr>
              <a:t>Empty</a:t>
            </a:r>
            <a:r>
              <a:rPr kumimoji="0" lang="en-US" sz="2400" b="0" i="0" u="none" strike="noStrike" kern="1200" cap="none" spc="0" normalizeH="0" baseline="0" noProof="0" dirty="0">
                <a:ln>
                  <a:noFill/>
                </a:ln>
                <a:solidFill>
                  <a:schemeClr val="tx1"/>
                </a:solidFill>
                <a:effectLst/>
                <a:uLnTx/>
                <a:uFillTx/>
                <a:latin typeface="+mn-lt"/>
                <a:ea typeface="+mn-ea"/>
                <a:cs typeface="+mn-cs"/>
              </a:rPr>
              <a:t>, then display </a:t>
            </a:r>
            <a:r>
              <a:rPr kumimoji="0" lang="en-US" sz="2400" b="1" i="0" u="none" strike="noStrike" kern="1200" cap="none" spc="0" normalizeH="0" baseline="0" noProof="0" dirty="0">
                <a:ln>
                  <a:noFill/>
                </a:ln>
                <a:solidFill>
                  <a:schemeClr val="tx1"/>
                </a:solidFill>
                <a:effectLst/>
                <a:uLnTx/>
                <a:uFillTx/>
                <a:latin typeface="+mn-lt"/>
                <a:ea typeface="+mn-ea"/>
                <a:cs typeface="+mn-cs"/>
              </a:rPr>
              <a:t>'List is Empty!!! Deletion is not possible' </a:t>
            </a:r>
            <a:r>
              <a:rPr kumimoji="0" lang="en-US" sz="2400" b="0" i="0" u="none" strike="noStrike" kern="1200" cap="none" spc="0" normalizeH="0" baseline="0" noProof="0" dirty="0">
                <a:ln>
                  <a:noFill/>
                </a:ln>
                <a:solidFill>
                  <a:schemeClr val="tx1"/>
                </a:solidFill>
                <a:effectLst/>
                <a:uLnTx/>
                <a:uFillTx/>
                <a:latin typeface="+mn-lt"/>
                <a:ea typeface="+mn-ea"/>
                <a:cs typeface="+mn-cs"/>
              </a:rPr>
              <a:t>and terminate the function.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400" b="0"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a:ln>
                  <a:noFill/>
                </a:ln>
                <a:solidFill>
                  <a:schemeClr val="tx1"/>
                </a:solidFill>
                <a:effectLst/>
                <a:uLnTx/>
                <a:uFillTx/>
                <a:latin typeface="+mn-lt"/>
                <a:ea typeface="+mn-ea"/>
                <a:cs typeface="+mn-cs"/>
              </a:rPr>
              <a:t>Step 3 - </a:t>
            </a:r>
            <a:r>
              <a:rPr kumimoji="0" lang="en-US" sz="2400" b="0" i="0" u="none" strike="noStrike" kern="1200" cap="none" spc="0" normalizeH="0" baseline="0" noProof="0" dirty="0">
                <a:ln>
                  <a:noFill/>
                </a:ln>
                <a:solidFill>
                  <a:schemeClr val="tx1"/>
                </a:solidFill>
                <a:effectLst/>
                <a:uLnTx/>
                <a:uFillTx/>
                <a:latin typeface="+mn-lt"/>
                <a:ea typeface="+mn-ea"/>
                <a:cs typeface="+mn-cs"/>
              </a:rPr>
              <a:t>If it is not Empty then, define a Node pointer </a:t>
            </a:r>
            <a:r>
              <a:rPr kumimoji="0" lang="en-US" sz="2400" b="1" i="0" u="none" strike="noStrike" kern="1200" cap="none" spc="0" normalizeH="0" baseline="0" noProof="0" dirty="0">
                <a:ln>
                  <a:noFill/>
                </a:ln>
                <a:solidFill>
                  <a:schemeClr val="tx1"/>
                </a:solidFill>
                <a:effectLst/>
                <a:uLnTx/>
                <a:uFillTx/>
                <a:latin typeface="+mn-lt"/>
                <a:ea typeface="+mn-ea"/>
                <a:cs typeface="+mn-cs"/>
              </a:rPr>
              <a:t>'temp' </a:t>
            </a:r>
            <a:r>
              <a:rPr kumimoji="0" lang="en-US" sz="2400" b="0" i="0" u="none" strike="noStrike" kern="1200" cap="none" spc="0" normalizeH="0" baseline="0" noProof="0" dirty="0">
                <a:ln>
                  <a:noFill/>
                </a:ln>
                <a:solidFill>
                  <a:schemeClr val="tx1"/>
                </a:solidFill>
                <a:effectLst/>
                <a:uLnTx/>
                <a:uFillTx/>
                <a:latin typeface="+mn-lt"/>
                <a:ea typeface="+mn-ea"/>
                <a:cs typeface="+mn-cs"/>
              </a:rPr>
              <a:t>and initialize with </a:t>
            </a:r>
            <a:r>
              <a:rPr kumimoji="0" lang="en-US" sz="2400" b="1" i="0" u="none" strike="noStrike" kern="1200" cap="none" spc="0" normalizeH="0" baseline="0" noProof="0" dirty="0">
                <a:ln>
                  <a:noFill/>
                </a:ln>
                <a:solidFill>
                  <a:schemeClr val="tx1"/>
                </a:solidFill>
                <a:effectLst/>
                <a:uLnTx/>
                <a:uFillTx/>
                <a:latin typeface="+mn-lt"/>
                <a:ea typeface="+mn-ea"/>
                <a:cs typeface="+mn-cs"/>
              </a:rPr>
              <a:t>head</a:t>
            </a:r>
            <a:r>
              <a:rPr kumimoji="0" lang="en-US" sz="24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400" b="0"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a:ln>
                  <a:noFill/>
                </a:ln>
                <a:solidFill>
                  <a:schemeClr val="tx1"/>
                </a:solidFill>
                <a:effectLst/>
                <a:uLnTx/>
                <a:uFillTx/>
                <a:latin typeface="+mn-lt"/>
                <a:ea typeface="+mn-ea"/>
                <a:cs typeface="+mn-cs"/>
              </a:rPr>
              <a:t>Step 4 - </a:t>
            </a:r>
            <a:r>
              <a:rPr kumimoji="0" lang="en-US" sz="2400" b="0" i="0" u="none" strike="noStrike" kern="1200" cap="none" spc="0" normalizeH="0" baseline="0" noProof="0" dirty="0">
                <a:ln>
                  <a:noFill/>
                </a:ln>
                <a:solidFill>
                  <a:schemeClr val="tx1"/>
                </a:solidFill>
                <a:effectLst/>
                <a:uLnTx/>
                <a:uFillTx/>
                <a:latin typeface="+mn-lt"/>
                <a:ea typeface="+mn-ea"/>
                <a:cs typeface="+mn-cs"/>
              </a:rPr>
              <a:t>Check whether list has only one Node (</a:t>
            </a:r>
            <a:r>
              <a:rPr kumimoji="0" lang="en-US" sz="2400" b="1" i="0" u="none" strike="noStrike" kern="1200" cap="none" spc="0" normalizeH="0" baseline="0" noProof="0" dirty="0">
                <a:ln>
                  <a:noFill/>
                </a:ln>
                <a:solidFill>
                  <a:schemeClr val="tx1"/>
                </a:solidFill>
                <a:effectLst/>
                <a:uLnTx/>
                <a:uFillTx/>
                <a:latin typeface="+mn-lt"/>
                <a:ea typeface="+mn-ea"/>
                <a:cs typeface="+mn-cs"/>
              </a:rPr>
              <a:t>temp → previous </a:t>
            </a:r>
            <a:r>
              <a:rPr kumimoji="0" lang="en-US" sz="2400" b="0" i="0" u="none" strike="noStrike" kern="1200" cap="none" spc="0" normalizeH="0" baseline="0" noProof="0" dirty="0">
                <a:ln>
                  <a:noFill/>
                </a:ln>
                <a:solidFill>
                  <a:schemeClr val="tx1"/>
                </a:solidFill>
                <a:effectLst/>
                <a:uLnTx/>
                <a:uFillTx/>
                <a:latin typeface="+mn-lt"/>
                <a:ea typeface="+mn-ea"/>
                <a:cs typeface="+mn-cs"/>
              </a:rPr>
              <a:t>and </a:t>
            </a:r>
            <a:r>
              <a:rPr kumimoji="0" lang="en-US" sz="2400" b="1" i="0" u="none" strike="noStrike" kern="1200" cap="none" spc="0" normalizeH="0" baseline="0" noProof="0" dirty="0">
                <a:ln>
                  <a:noFill/>
                </a:ln>
                <a:solidFill>
                  <a:schemeClr val="tx1"/>
                </a:solidFill>
                <a:effectLst/>
                <a:uLnTx/>
                <a:uFillTx/>
                <a:latin typeface="+mn-lt"/>
                <a:ea typeface="+mn-ea"/>
                <a:cs typeface="+mn-cs"/>
              </a:rPr>
              <a:t>temp → next </a:t>
            </a:r>
            <a:r>
              <a:rPr kumimoji="0" lang="en-US" sz="2400" b="0" i="0" u="none" strike="noStrike" kern="1200" cap="none" spc="0" normalizeH="0" baseline="0" noProof="0" dirty="0">
                <a:ln>
                  <a:noFill/>
                </a:ln>
                <a:solidFill>
                  <a:schemeClr val="tx1"/>
                </a:solidFill>
                <a:effectLst/>
                <a:uLnTx/>
                <a:uFillTx/>
                <a:latin typeface="+mn-lt"/>
                <a:ea typeface="+mn-ea"/>
                <a:cs typeface="+mn-cs"/>
              </a:rPr>
              <a:t>both are </a:t>
            </a:r>
            <a:r>
              <a:rPr kumimoji="0" lang="en-US" sz="2400" b="1" i="0" u="none" strike="noStrike" kern="1200" cap="none" spc="0" normalizeH="0" baseline="0" noProof="0" dirty="0">
                <a:ln>
                  <a:noFill/>
                </a:ln>
                <a:solidFill>
                  <a:schemeClr val="tx1"/>
                </a:solidFill>
                <a:effectLst/>
                <a:uLnTx/>
                <a:uFillTx/>
                <a:latin typeface="+mn-lt"/>
                <a:ea typeface="+mn-ea"/>
                <a:cs typeface="+mn-cs"/>
              </a:rPr>
              <a:t>NULL</a:t>
            </a:r>
            <a:r>
              <a:rPr kumimoji="0" lang="en-US" sz="24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400" b="0"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a:ln>
                  <a:noFill/>
                </a:ln>
                <a:solidFill>
                  <a:schemeClr val="tx1"/>
                </a:solidFill>
                <a:effectLst/>
                <a:uLnTx/>
                <a:uFillTx/>
                <a:latin typeface="+mn-lt"/>
                <a:ea typeface="+mn-ea"/>
                <a:cs typeface="+mn-cs"/>
              </a:rPr>
              <a:t>Step 5 - </a:t>
            </a:r>
            <a:r>
              <a:rPr kumimoji="0" lang="en-US" sz="2400" b="0" i="0" u="none" strike="noStrike" kern="1200" cap="none" spc="0" normalizeH="0" baseline="0" noProof="0" dirty="0">
                <a:ln>
                  <a:noFill/>
                </a:ln>
                <a:solidFill>
                  <a:schemeClr val="tx1"/>
                </a:solidFill>
                <a:effectLst/>
                <a:uLnTx/>
                <a:uFillTx/>
                <a:latin typeface="+mn-lt"/>
                <a:ea typeface="+mn-ea"/>
                <a:cs typeface="+mn-cs"/>
              </a:rPr>
              <a:t>If it is </a:t>
            </a:r>
            <a:r>
              <a:rPr kumimoji="0" lang="en-US" sz="2400" b="1" i="0" u="none" strike="noStrike" kern="1200" cap="none" spc="0" normalizeH="0" baseline="0" noProof="0" dirty="0">
                <a:ln>
                  <a:noFill/>
                </a:ln>
                <a:solidFill>
                  <a:schemeClr val="tx1"/>
                </a:solidFill>
                <a:effectLst/>
                <a:uLnTx/>
                <a:uFillTx/>
                <a:latin typeface="+mn-lt"/>
                <a:ea typeface="+mn-ea"/>
                <a:cs typeface="+mn-cs"/>
              </a:rPr>
              <a:t>TRUE</a:t>
            </a:r>
            <a:r>
              <a:rPr kumimoji="0" lang="en-US" sz="2400" b="0" i="0" u="none" strike="noStrike" kern="1200" cap="none" spc="0" normalizeH="0" baseline="0" noProof="0" dirty="0">
                <a:ln>
                  <a:noFill/>
                </a:ln>
                <a:solidFill>
                  <a:schemeClr val="tx1"/>
                </a:solidFill>
                <a:effectLst/>
                <a:uLnTx/>
                <a:uFillTx/>
                <a:latin typeface="+mn-lt"/>
                <a:ea typeface="+mn-ea"/>
                <a:cs typeface="+mn-cs"/>
              </a:rPr>
              <a:t>, then assign </a:t>
            </a:r>
            <a:r>
              <a:rPr kumimoji="0" lang="en-US" sz="2400" b="1" i="0" u="none" strike="noStrike" kern="1200" cap="none" spc="0" normalizeH="0" baseline="0" noProof="0" dirty="0">
                <a:ln>
                  <a:noFill/>
                </a:ln>
                <a:solidFill>
                  <a:schemeClr val="tx1"/>
                </a:solidFill>
                <a:effectLst/>
                <a:uLnTx/>
                <a:uFillTx/>
                <a:latin typeface="+mn-lt"/>
                <a:ea typeface="+mn-ea"/>
                <a:cs typeface="+mn-cs"/>
              </a:rPr>
              <a:t>NULL </a:t>
            </a:r>
            <a:r>
              <a:rPr kumimoji="0" lang="en-US" sz="2400" b="0" i="0" u="none" strike="noStrike" kern="1200" cap="none" spc="0" normalizeH="0" baseline="0" noProof="0" dirty="0">
                <a:ln>
                  <a:noFill/>
                </a:ln>
                <a:solidFill>
                  <a:schemeClr val="tx1"/>
                </a:solidFill>
                <a:effectLst/>
                <a:uLnTx/>
                <a:uFillTx/>
                <a:latin typeface="+mn-lt"/>
                <a:ea typeface="+mn-ea"/>
                <a:cs typeface="+mn-cs"/>
              </a:rPr>
              <a:t>to </a:t>
            </a:r>
            <a:r>
              <a:rPr kumimoji="0" lang="en-US" sz="2400" b="1" i="0" u="none" strike="noStrike" kern="1200" cap="none" spc="0" normalizeH="0" baseline="0" noProof="0" dirty="0">
                <a:ln>
                  <a:noFill/>
                </a:ln>
                <a:solidFill>
                  <a:schemeClr val="tx1"/>
                </a:solidFill>
                <a:effectLst/>
                <a:uLnTx/>
                <a:uFillTx/>
                <a:latin typeface="+mn-lt"/>
                <a:ea typeface="+mn-ea"/>
                <a:cs typeface="+mn-cs"/>
              </a:rPr>
              <a:t>head </a:t>
            </a:r>
            <a:r>
              <a:rPr kumimoji="0" lang="en-US" sz="2400" b="0" i="0" u="none" strike="noStrike" kern="1200" cap="none" spc="0" normalizeH="0" baseline="0" noProof="0" dirty="0">
                <a:ln>
                  <a:noFill/>
                </a:ln>
                <a:solidFill>
                  <a:schemeClr val="tx1"/>
                </a:solidFill>
                <a:effectLst/>
                <a:uLnTx/>
                <a:uFillTx/>
                <a:latin typeface="+mn-lt"/>
                <a:ea typeface="+mn-ea"/>
                <a:cs typeface="+mn-cs"/>
              </a:rPr>
              <a:t>and delete </a:t>
            </a:r>
            <a:r>
              <a:rPr kumimoji="0" lang="en-US" sz="2400" b="1" i="0" u="none" strike="noStrike" kern="1200" cap="none" spc="0" normalizeH="0" baseline="0" noProof="0" dirty="0">
                <a:ln>
                  <a:noFill/>
                </a:ln>
                <a:solidFill>
                  <a:schemeClr val="tx1"/>
                </a:solidFill>
                <a:effectLst/>
                <a:uLnTx/>
                <a:uFillTx/>
                <a:latin typeface="+mn-lt"/>
                <a:ea typeface="+mn-ea"/>
                <a:cs typeface="+mn-cs"/>
              </a:rPr>
              <a:t>temp</a:t>
            </a:r>
            <a:r>
              <a:rPr kumimoji="0" lang="en-US" sz="2400" b="0" i="0" u="none" strike="noStrike" kern="1200" cap="none" spc="0" normalizeH="0" baseline="0" noProof="0" dirty="0">
                <a:ln>
                  <a:noFill/>
                </a:ln>
                <a:solidFill>
                  <a:schemeClr val="tx1"/>
                </a:solidFill>
                <a:effectLst/>
                <a:uLnTx/>
                <a:uFillTx/>
                <a:latin typeface="+mn-lt"/>
                <a:ea typeface="+mn-ea"/>
                <a:cs typeface="+mn-cs"/>
              </a:rPr>
              <a:t>. And terminate from the function. (Setting </a:t>
            </a:r>
            <a:r>
              <a:rPr kumimoji="0" lang="en-US" sz="2400" b="1" i="0" u="none" strike="noStrike" kern="1200" cap="none" spc="0" normalizeH="0" baseline="0" noProof="0" dirty="0">
                <a:ln>
                  <a:noFill/>
                </a:ln>
                <a:solidFill>
                  <a:schemeClr val="tx1"/>
                </a:solidFill>
                <a:effectLst/>
                <a:uLnTx/>
                <a:uFillTx/>
                <a:latin typeface="+mn-lt"/>
                <a:ea typeface="+mn-ea"/>
                <a:cs typeface="+mn-cs"/>
              </a:rPr>
              <a:t>Empty </a:t>
            </a:r>
            <a:r>
              <a:rPr kumimoji="0" lang="en-US" sz="2400" b="0" i="0" u="none" strike="noStrike" kern="1200" cap="none" spc="0" normalizeH="0" baseline="0" noProof="0" dirty="0">
                <a:ln>
                  <a:noFill/>
                </a:ln>
                <a:solidFill>
                  <a:schemeClr val="tx1"/>
                </a:solidFill>
                <a:effectLst/>
                <a:uLnTx/>
                <a:uFillTx/>
                <a:latin typeface="+mn-lt"/>
                <a:ea typeface="+mn-ea"/>
                <a:cs typeface="+mn-cs"/>
              </a:rPr>
              <a:t>list condition)</a:t>
            </a:r>
            <a:endParaRPr kumimoji="0" lang="en-IN" sz="3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500" b="0" i="0" u="none" strike="noStrike" kern="1200" cap="none" spc="0" normalizeH="0" baseline="0" noProof="0" dirty="0">
                <a:ln>
                  <a:noFill/>
                </a:ln>
                <a:solidFill>
                  <a:schemeClr val="tx1"/>
                </a:solidFill>
                <a:effectLst/>
                <a:uLnTx/>
                <a:uFillTx/>
                <a:latin typeface="+mn-lt"/>
                <a:ea typeface="+mn-ea"/>
                <a:cs typeface="+mn-cs"/>
              </a:rPr>
              <a:t>• </a:t>
            </a:r>
            <a:r>
              <a:rPr kumimoji="0" lang="en-US" sz="2500" b="1" i="0" u="none" strike="noStrike" kern="1200" cap="none" spc="0" normalizeH="0" baseline="0" noProof="0" dirty="0">
                <a:ln>
                  <a:noFill/>
                </a:ln>
                <a:solidFill>
                  <a:schemeClr val="tx1"/>
                </a:solidFill>
                <a:effectLst/>
                <a:uLnTx/>
                <a:uFillTx/>
                <a:latin typeface="+mn-lt"/>
                <a:ea typeface="+mn-ea"/>
                <a:cs typeface="+mn-cs"/>
              </a:rPr>
              <a:t>Step 6 </a:t>
            </a:r>
            <a:r>
              <a:rPr kumimoji="0" lang="en-US" sz="2500" b="0" i="0" u="none" strike="noStrike" kern="1200" cap="none" spc="0" normalizeH="0" baseline="0" noProof="0" dirty="0">
                <a:ln>
                  <a:noFill/>
                </a:ln>
                <a:solidFill>
                  <a:schemeClr val="tx1"/>
                </a:solidFill>
                <a:effectLst/>
                <a:uLnTx/>
                <a:uFillTx/>
                <a:latin typeface="+mn-lt"/>
                <a:ea typeface="+mn-ea"/>
                <a:cs typeface="+mn-cs"/>
              </a:rPr>
              <a:t>- If it is FALSE, then keep moving temp until it reaches to the last node in the list. (until temp → next is equal to NULL)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500" b="0" i="0" u="none" strike="noStrike" kern="1200" cap="none" spc="0" normalizeH="0" baseline="0" noProof="0" dirty="0">
                <a:ln>
                  <a:noFill/>
                </a:ln>
                <a:solidFill>
                  <a:schemeClr val="tx1"/>
                </a:solidFill>
                <a:effectLst/>
                <a:uLnTx/>
                <a:uFillTx/>
                <a:latin typeface="+mn-lt"/>
                <a:ea typeface="+mn-ea"/>
                <a:cs typeface="+mn-cs"/>
              </a:rPr>
              <a:t>• </a:t>
            </a:r>
            <a:r>
              <a:rPr kumimoji="0" lang="en-US" sz="2500" b="1" i="0" u="none" strike="noStrike" kern="1200" cap="none" spc="0" normalizeH="0" baseline="0" noProof="0" dirty="0">
                <a:ln>
                  <a:noFill/>
                </a:ln>
                <a:solidFill>
                  <a:schemeClr val="tx1"/>
                </a:solidFill>
                <a:effectLst/>
                <a:uLnTx/>
                <a:uFillTx/>
                <a:latin typeface="+mn-lt"/>
                <a:ea typeface="+mn-ea"/>
                <a:cs typeface="+mn-cs"/>
              </a:rPr>
              <a:t>Step 7 </a:t>
            </a:r>
            <a:r>
              <a:rPr kumimoji="0" lang="en-US" sz="2500" b="0" i="0" u="none" strike="noStrike" kern="1200" cap="none" spc="0" normalizeH="0" baseline="0" noProof="0" dirty="0">
                <a:ln>
                  <a:noFill/>
                </a:ln>
                <a:solidFill>
                  <a:schemeClr val="tx1"/>
                </a:solidFill>
                <a:effectLst/>
                <a:uLnTx/>
                <a:uFillTx/>
                <a:latin typeface="+mn-lt"/>
                <a:ea typeface="+mn-ea"/>
                <a:cs typeface="+mn-cs"/>
              </a:rPr>
              <a:t>- Assign NULL to temp → previous → next and delete temp.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IN"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33ED2D66-3E4E-4A3F-AD6D-EBFA5CC09152}"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0342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102</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781050"/>
            <a:ext cx="8229600" cy="5611813"/>
          </a:xfrm>
        </p:spPr>
        <p:txBody>
          <a:bodyPr vert="horz" wrap="square" lIns="91440" tIns="45720" rIns="91440" bIns="45720" numCol="1" anchor="t" anchorCtr="0" compatLnSpc="1">
            <a:normAutofit fontScale="85000" lnSpcReduction="20000"/>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500" b="1" i="0" u="none" strike="noStrike" kern="1200" cap="none" spc="0" normalizeH="0" baseline="0" noProof="0" dirty="0">
                <a:ln>
                  <a:noFill/>
                </a:ln>
                <a:solidFill>
                  <a:schemeClr val="tx1"/>
                </a:solidFill>
                <a:effectLst/>
                <a:uLnTx/>
                <a:uFillTx/>
                <a:latin typeface="+mn-lt"/>
                <a:ea typeface="+mn-ea"/>
                <a:cs typeface="+mn-cs"/>
              </a:rPr>
              <a:t>Deleting a Specific Node from the list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800" b="0" i="0" u="none" strike="noStrike" kern="1200" cap="none" spc="0" normalizeH="0" baseline="0" noProof="0" dirty="0">
                <a:ln>
                  <a:noFill/>
                </a:ln>
                <a:solidFill>
                  <a:schemeClr val="tx1"/>
                </a:solidFill>
                <a:effectLst/>
                <a:uLnTx/>
                <a:uFillTx/>
                <a:latin typeface="+mn-lt"/>
                <a:ea typeface="+mn-ea"/>
                <a:cs typeface="+mn-cs"/>
              </a:rPr>
              <a:t>We can use the following steps to delete a specific node from the double linked list...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800" b="0" i="0" u="none" strike="noStrike" kern="1200" cap="none" spc="0" normalizeH="0" baseline="0" noProof="0" dirty="0">
                <a:ln>
                  <a:noFill/>
                </a:ln>
                <a:solidFill>
                  <a:schemeClr val="tx1"/>
                </a:solidFill>
                <a:effectLst/>
                <a:uLnTx/>
                <a:uFillTx/>
                <a:latin typeface="+mn-lt"/>
                <a:ea typeface="+mn-ea"/>
                <a:cs typeface="+mn-cs"/>
              </a:rPr>
              <a:t>• </a:t>
            </a:r>
            <a:r>
              <a:rPr kumimoji="0" lang="en-US" sz="2800" b="1" i="0" u="none" strike="noStrike" kern="1200" cap="none" spc="0" normalizeH="0" baseline="0" noProof="0" dirty="0">
                <a:ln>
                  <a:noFill/>
                </a:ln>
                <a:solidFill>
                  <a:schemeClr val="tx1"/>
                </a:solidFill>
                <a:effectLst/>
                <a:uLnTx/>
                <a:uFillTx/>
                <a:latin typeface="+mn-lt"/>
                <a:ea typeface="+mn-ea"/>
                <a:cs typeface="+mn-cs"/>
              </a:rPr>
              <a:t>Step 1 - </a:t>
            </a:r>
            <a:r>
              <a:rPr kumimoji="0" lang="en-US" sz="2800" b="0" i="0" u="none" strike="noStrike" kern="1200" cap="none" spc="0" normalizeH="0" baseline="0" noProof="0" dirty="0">
                <a:ln>
                  <a:noFill/>
                </a:ln>
                <a:solidFill>
                  <a:schemeClr val="tx1"/>
                </a:solidFill>
                <a:effectLst/>
                <a:uLnTx/>
                <a:uFillTx/>
                <a:latin typeface="+mn-lt"/>
                <a:ea typeface="+mn-ea"/>
                <a:cs typeface="+mn-cs"/>
              </a:rPr>
              <a:t>Check whether list is </a:t>
            </a:r>
            <a:r>
              <a:rPr kumimoji="0" lang="en-US" sz="2800" b="1" i="0" u="none" strike="noStrike" kern="1200" cap="none" spc="0" normalizeH="0" baseline="0" noProof="0" dirty="0">
                <a:ln>
                  <a:noFill/>
                </a:ln>
                <a:solidFill>
                  <a:schemeClr val="tx1"/>
                </a:solidFill>
                <a:effectLst/>
                <a:uLnTx/>
                <a:uFillTx/>
                <a:latin typeface="+mn-lt"/>
                <a:ea typeface="+mn-ea"/>
                <a:cs typeface="+mn-cs"/>
              </a:rPr>
              <a:t>Empty </a:t>
            </a:r>
            <a:r>
              <a:rPr kumimoji="0" lang="en-US" sz="2800" b="0" i="0" u="none" strike="noStrike" kern="1200" cap="none" spc="0" normalizeH="0" baseline="0" noProof="0" dirty="0">
                <a:ln>
                  <a:noFill/>
                </a:ln>
                <a:solidFill>
                  <a:schemeClr val="tx1"/>
                </a:solidFill>
                <a:effectLst/>
                <a:uLnTx/>
                <a:uFillTx/>
                <a:latin typeface="+mn-lt"/>
                <a:ea typeface="+mn-ea"/>
                <a:cs typeface="+mn-cs"/>
              </a:rPr>
              <a:t>(</a:t>
            </a:r>
            <a:r>
              <a:rPr kumimoji="0" lang="en-US" sz="2800" b="1" i="0" u="none" strike="noStrike" kern="1200" cap="none" spc="0" normalizeH="0" baseline="0" noProof="0" dirty="0">
                <a:ln>
                  <a:noFill/>
                </a:ln>
                <a:solidFill>
                  <a:schemeClr val="tx1"/>
                </a:solidFill>
                <a:effectLst/>
                <a:uLnTx/>
                <a:uFillTx/>
                <a:latin typeface="+mn-lt"/>
                <a:ea typeface="+mn-ea"/>
                <a:cs typeface="+mn-cs"/>
              </a:rPr>
              <a:t>head </a:t>
            </a:r>
            <a:r>
              <a:rPr kumimoji="0" lang="en-US" sz="2800" b="0" i="0" u="none" strike="noStrike" kern="1200" cap="none" spc="0" normalizeH="0" baseline="0" noProof="0" dirty="0">
                <a:ln>
                  <a:noFill/>
                </a:ln>
                <a:solidFill>
                  <a:schemeClr val="tx1"/>
                </a:solidFill>
                <a:effectLst/>
                <a:uLnTx/>
                <a:uFillTx/>
                <a:latin typeface="+mn-lt"/>
                <a:ea typeface="+mn-ea"/>
                <a:cs typeface="+mn-cs"/>
              </a:rPr>
              <a:t>== </a:t>
            </a:r>
            <a:r>
              <a:rPr kumimoji="0" lang="en-US" sz="2800" b="1" i="0" u="none" strike="noStrike" kern="1200" cap="none" spc="0" normalizeH="0" baseline="0" noProof="0" dirty="0">
                <a:ln>
                  <a:noFill/>
                </a:ln>
                <a:solidFill>
                  <a:schemeClr val="tx1"/>
                </a:solidFill>
                <a:effectLst/>
                <a:uLnTx/>
                <a:uFillTx/>
                <a:latin typeface="+mn-lt"/>
                <a:ea typeface="+mn-ea"/>
                <a:cs typeface="+mn-cs"/>
              </a:rPr>
              <a:t>NULL</a:t>
            </a:r>
            <a:r>
              <a:rPr kumimoji="0" lang="en-US" sz="28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800" b="0" i="0" u="none" strike="noStrike" kern="1200" cap="none" spc="0" normalizeH="0" baseline="0" noProof="0" dirty="0">
                <a:ln>
                  <a:noFill/>
                </a:ln>
                <a:solidFill>
                  <a:schemeClr val="tx1"/>
                </a:solidFill>
                <a:effectLst/>
                <a:uLnTx/>
                <a:uFillTx/>
                <a:latin typeface="+mn-lt"/>
                <a:ea typeface="+mn-ea"/>
                <a:cs typeface="+mn-cs"/>
              </a:rPr>
              <a:t>• </a:t>
            </a:r>
            <a:r>
              <a:rPr kumimoji="0" lang="en-US" sz="2800" b="1" i="0" u="none" strike="noStrike" kern="1200" cap="none" spc="0" normalizeH="0" baseline="0" noProof="0" dirty="0">
                <a:ln>
                  <a:noFill/>
                </a:ln>
                <a:solidFill>
                  <a:schemeClr val="tx1"/>
                </a:solidFill>
                <a:effectLst/>
                <a:uLnTx/>
                <a:uFillTx/>
                <a:latin typeface="+mn-lt"/>
                <a:ea typeface="+mn-ea"/>
                <a:cs typeface="+mn-cs"/>
              </a:rPr>
              <a:t>Step 2 - </a:t>
            </a:r>
            <a:r>
              <a:rPr kumimoji="0" lang="en-US" sz="2800" b="0" i="0" u="none" strike="noStrike" kern="1200" cap="none" spc="0" normalizeH="0" baseline="0" noProof="0" dirty="0">
                <a:ln>
                  <a:noFill/>
                </a:ln>
                <a:solidFill>
                  <a:schemeClr val="tx1"/>
                </a:solidFill>
                <a:effectLst/>
                <a:uLnTx/>
                <a:uFillTx/>
                <a:latin typeface="+mn-lt"/>
                <a:ea typeface="+mn-ea"/>
                <a:cs typeface="+mn-cs"/>
              </a:rPr>
              <a:t>If it is </a:t>
            </a:r>
            <a:r>
              <a:rPr kumimoji="0" lang="en-US" sz="2800" b="1" i="0" u="none" strike="noStrike" kern="1200" cap="none" spc="0" normalizeH="0" baseline="0" noProof="0" dirty="0">
                <a:ln>
                  <a:noFill/>
                </a:ln>
                <a:solidFill>
                  <a:schemeClr val="tx1"/>
                </a:solidFill>
                <a:effectLst/>
                <a:uLnTx/>
                <a:uFillTx/>
                <a:latin typeface="+mn-lt"/>
                <a:ea typeface="+mn-ea"/>
                <a:cs typeface="+mn-cs"/>
              </a:rPr>
              <a:t>Empty </a:t>
            </a:r>
            <a:r>
              <a:rPr kumimoji="0" lang="en-US" sz="2800" b="0" i="0" u="none" strike="noStrike" kern="1200" cap="none" spc="0" normalizeH="0" baseline="0" noProof="0" dirty="0">
                <a:ln>
                  <a:noFill/>
                </a:ln>
                <a:solidFill>
                  <a:schemeClr val="tx1"/>
                </a:solidFill>
                <a:effectLst/>
                <a:uLnTx/>
                <a:uFillTx/>
                <a:latin typeface="+mn-lt"/>
                <a:ea typeface="+mn-ea"/>
                <a:cs typeface="+mn-cs"/>
              </a:rPr>
              <a:t>then, display </a:t>
            </a:r>
            <a:r>
              <a:rPr kumimoji="0" lang="en-US" sz="2800" b="1" i="0" u="none" strike="noStrike" kern="1200" cap="none" spc="0" normalizeH="0" baseline="0" noProof="0" dirty="0">
                <a:ln>
                  <a:noFill/>
                </a:ln>
                <a:solidFill>
                  <a:schemeClr val="tx1"/>
                </a:solidFill>
                <a:effectLst/>
                <a:uLnTx/>
                <a:uFillTx/>
                <a:latin typeface="+mn-lt"/>
                <a:ea typeface="+mn-ea"/>
                <a:cs typeface="+mn-cs"/>
              </a:rPr>
              <a:t>'List is Empty!!! Deletion is not possible' </a:t>
            </a:r>
            <a:r>
              <a:rPr kumimoji="0" lang="en-US" sz="2800" b="0" i="0" u="none" strike="noStrike" kern="1200" cap="none" spc="0" normalizeH="0" baseline="0" noProof="0" dirty="0">
                <a:ln>
                  <a:noFill/>
                </a:ln>
                <a:solidFill>
                  <a:schemeClr val="tx1"/>
                </a:solidFill>
                <a:effectLst/>
                <a:uLnTx/>
                <a:uFillTx/>
                <a:latin typeface="+mn-lt"/>
                <a:ea typeface="+mn-ea"/>
                <a:cs typeface="+mn-cs"/>
              </a:rPr>
              <a:t>and terminate the function.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800" b="0" i="0" u="none" strike="noStrike" kern="1200" cap="none" spc="0" normalizeH="0" baseline="0" noProof="0" dirty="0">
                <a:ln>
                  <a:noFill/>
                </a:ln>
                <a:solidFill>
                  <a:schemeClr val="tx1"/>
                </a:solidFill>
                <a:effectLst/>
                <a:uLnTx/>
                <a:uFillTx/>
                <a:latin typeface="+mn-lt"/>
                <a:ea typeface="+mn-ea"/>
                <a:cs typeface="+mn-cs"/>
              </a:rPr>
              <a:t>• </a:t>
            </a:r>
            <a:r>
              <a:rPr kumimoji="0" lang="en-US" sz="2800" b="1" i="0" u="none" strike="noStrike" kern="1200" cap="none" spc="0" normalizeH="0" baseline="0" noProof="0" dirty="0">
                <a:ln>
                  <a:noFill/>
                </a:ln>
                <a:solidFill>
                  <a:schemeClr val="tx1"/>
                </a:solidFill>
                <a:effectLst/>
                <a:uLnTx/>
                <a:uFillTx/>
                <a:latin typeface="+mn-lt"/>
                <a:ea typeface="+mn-ea"/>
                <a:cs typeface="+mn-cs"/>
              </a:rPr>
              <a:t>Step 3 - </a:t>
            </a:r>
            <a:r>
              <a:rPr kumimoji="0" lang="en-US" sz="2800" b="0" i="0" u="none" strike="noStrike" kern="1200" cap="none" spc="0" normalizeH="0" baseline="0" noProof="0" dirty="0">
                <a:ln>
                  <a:noFill/>
                </a:ln>
                <a:solidFill>
                  <a:schemeClr val="tx1"/>
                </a:solidFill>
                <a:effectLst/>
                <a:uLnTx/>
                <a:uFillTx/>
                <a:latin typeface="+mn-lt"/>
                <a:ea typeface="+mn-ea"/>
                <a:cs typeface="+mn-cs"/>
              </a:rPr>
              <a:t>If it is not Empty, then define a Node pointer </a:t>
            </a:r>
            <a:r>
              <a:rPr kumimoji="0" lang="en-US" sz="2800" b="1" i="0" u="none" strike="noStrike" kern="1200" cap="none" spc="0" normalizeH="0" baseline="0" noProof="0" dirty="0">
                <a:ln>
                  <a:noFill/>
                </a:ln>
                <a:solidFill>
                  <a:schemeClr val="tx1"/>
                </a:solidFill>
                <a:effectLst/>
                <a:uLnTx/>
                <a:uFillTx/>
                <a:latin typeface="+mn-lt"/>
                <a:ea typeface="+mn-ea"/>
                <a:cs typeface="+mn-cs"/>
              </a:rPr>
              <a:t>'temp' </a:t>
            </a:r>
            <a:r>
              <a:rPr kumimoji="0" lang="en-US" sz="2800" b="0" i="0" u="none" strike="noStrike" kern="1200" cap="none" spc="0" normalizeH="0" baseline="0" noProof="0" dirty="0">
                <a:ln>
                  <a:noFill/>
                </a:ln>
                <a:solidFill>
                  <a:schemeClr val="tx1"/>
                </a:solidFill>
                <a:effectLst/>
                <a:uLnTx/>
                <a:uFillTx/>
                <a:latin typeface="+mn-lt"/>
                <a:ea typeface="+mn-ea"/>
                <a:cs typeface="+mn-cs"/>
              </a:rPr>
              <a:t>and initialize with </a:t>
            </a:r>
            <a:r>
              <a:rPr kumimoji="0" lang="en-US" sz="2800" b="1" i="0" u="none" strike="noStrike" kern="1200" cap="none" spc="0" normalizeH="0" baseline="0" noProof="0" dirty="0">
                <a:ln>
                  <a:noFill/>
                </a:ln>
                <a:solidFill>
                  <a:schemeClr val="tx1"/>
                </a:solidFill>
                <a:effectLst/>
                <a:uLnTx/>
                <a:uFillTx/>
                <a:latin typeface="+mn-lt"/>
                <a:ea typeface="+mn-ea"/>
                <a:cs typeface="+mn-cs"/>
              </a:rPr>
              <a:t>head</a:t>
            </a:r>
            <a:r>
              <a:rPr kumimoji="0" lang="en-US" sz="28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800" b="0" i="0" u="none" strike="noStrike" kern="1200" cap="none" spc="0" normalizeH="0" baseline="0" noProof="0" dirty="0">
                <a:ln>
                  <a:noFill/>
                </a:ln>
                <a:solidFill>
                  <a:schemeClr val="tx1"/>
                </a:solidFill>
                <a:effectLst/>
                <a:uLnTx/>
                <a:uFillTx/>
                <a:latin typeface="+mn-lt"/>
                <a:ea typeface="+mn-ea"/>
                <a:cs typeface="+mn-cs"/>
              </a:rPr>
              <a:t>• </a:t>
            </a:r>
            <a:r>
              <a:rPr kumimoji="0" lang="en-US" sz="2800" b="1" i="0" u="none" strike="noStrike" kern="1200" cap="none" spc="0" normalizeH="0" baseline="0" noProof="0" dirty="0">
                <a:ln>
                  <a:noFill/>
                </a:ln>
                <a:solidFill>
                  <a:schemeClr val="tx1"/>
                </a:solidFill>
                <a:effectLst/>
                <a:uLnTx/>
                <a:uFillTx/>
                <a:latin typeface="+mn-lt"/>
                <a:ea typeface="+mn-ea"/>
                <a:cs typeface="+mn-cs"/>
              </a:rPr>
              <a:t>Step 4 - </a:t>
            </a:r>
            <a:r>
              <a:rPr kumimoji="0" lang="en-US" sz="2800" b="0" i="0" u="none" strike="noStrike" kern="1200" cap="none" spc="0" normalizeH="0" baseline="0" noProof="0" dirty="0">
                <a:ln>
                  <a:noFill/>
                </a:ln>
                <a:solidFill>
                  <a:schemeClr val="tx1"/>
                </a:solidFill>
                <a:effectLst/>
                <a:uLnTx/>
                <a:uFillTx/>
                <a:latin typeface="+mn-lt"/>
                <a:ea typeface="+mn-ea"/>
                <a:cs typeface="+mn-cs"/>
              </a:rPr>
              <a:t>Keep moving the </a:t>
            </a:r>
            <a:r>
              <a:rPr kumimoji="0" lang="en-US" sz="2800" b="1" i="0" u="none" strike="noStrike" kern="1200" cap="none" spc="0" normalizeH="0" baseline="0" noProof="0" dirty="0">
                <a:ln>
                  <a:noFill/>
                </a:ln>
                <a:solidFill>
                  <a:schemeClr val="tx1"/>
                </a:solidFill>
                <a:effectLst/>
                <a:uLnTx/>
                <a:uFillTx/>
                <a:latin typeface="+mn-lt"/>
                <a:ea typeface="+mn-ea"/>
                <a:cs typeface="+mn-cs"/>
              </a:rPr>
              <a:t>temp </a:t>
            </a:r>
            <a:r>
              <a:rPr kumimoji="0" lang="en-US" sz="2800" b="0" i="0" u="none" strike="noStrike" kern="1200" cap="none" spc="0" normalizeH="0" baseline="0" noProof="0" dirty="0">
                <a:ln>
                  <a:noFill/>
                </a:ln>
                <a:solidFill>
                  <a:schemeClr val="tx1"/>
                </a:solidFill>
                <a:effectLst/>
                <a:uLnTx/>
                <a:uFillTx/>
                <a:latin typeface="+mn-lt"/>
                <a:ea typeface="+mn-ea"/>
                <a:cs typeface="+mn-cs"/>
              </a:rPr>
              <a:t>until it reaches to the exact node to be deleted or to the last node.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800" b="0" i="0" u="none" strike="noStrike" kern="1200" cap="none" spc="0" normalizeH="0" baseline="0" noProof="0" dirty="0">
                <a:ln>
                  <a:noFill/>
                </a:ln>
                <a:solidFill>
                  <a:schemeClr val="tx1"/>
                </a:solidFill>
                <a:effectLst/>
                <a:uLnTx/>
                <a:uFillTx/>
                <a:latin typeface="+mn-lt"/>
                <a:ea typeface="+mn-ea"/>
                <a:cs typeface="+mn-cs"/>
              </a:rPr>
              <a:t>• </a:t>
            </a:r>
            <a:r>
              <a:rPr kumimoji="0" lang="en-US" sz="2800" b="1" i="0" u="none" strike="noStrike" kern="1200" cap="none" spc="0" normalizeH="0" baseline="0" noProof="0" dirty="0">
                <a:ln>
                  <a:noFill/>
                </a:ln>
                <a:solidFill>
                  <a:schemeClr val="tx1"/>
                </a:solidFill>
                <a:effectLst/>
                <a:uLnTx/>
                <a:uFillTx/>
                <a:latin typeface="+mn-lt"/>
                <a:ea typeface="+mn-ea"/>
                <a:cs typeface="+mn-cs"/>
              </a:rPr>
              <a:t>Step 5 - </a:t>
            </a:r>
            <a:r>
              <a:rPr kumimoji="0" lang="en-US" sz="2800" b="0" i="0" u="none" strike="noStrike" kern="1200" cap="none" spc="0" normalizeH="0" baseline="0" noProof="0" dirty="0">
                <a:ln>
                  <a:noFill/>
                </a:ln>
                <a:solidFill>
                  <a:schemeClr val="tx1"/>
                </a:solidFill>
                <a:effectLst/>
                <a:uLnTx/>
                <a:uFillTx/>
                <a:latin typeface="+mn-lt"/>
                <a:ea typeface="+mn-ea"/>
                <a:cs typeface="+mn-cs"/>
              </a:rPr>
              <a:t>If it is reached to the last node, then display </a:t>
            </a:r>
            <a:r>
              <a:rPr kumimoji="0" lang="en-US" sz="2800" b="1" i="0" u="none" strike="noStrike" kern="1200" cap="none" spc="0" normalizeH="0" baseline="0" noProof="0" dirty="0">
                <a:ln>
                  <a:noFill/>
                </a:ln>
                <a:solidFill>
                  <a:schemeClr val="tx1"/>
                </a:solidFill>
                <a:effectLst/>
                <a:uLnTx/>
                <a:uFillTx/>
                <a:latin typeface="+mn-lt"/>
                <a:ea typeface="+mn-ea"/>
                <a:cs typeface="+mn-cs"/>
              </a:rPr>
              <a:t>'Given node not found in the list! Deletion not possible!!!' </a:t>
            </a:r>
            <a:r>
              <a:rPr kumimoji="0" lang="en-US" sz="2800" b="0" i="0" u="none" strike="noStrike" kern="1200" cap="none" spc="0" normalizeH="0" baseline="0" noProof="0" dirty="0">
                <a:ln>
                  <a:noFill/>
                </a:ln>
                <a:solidFill>
                  <a:schemeClr val="tx1"/>
                </a:solidFill>
                <a:effectLst/>
                <a:uLnTx/>
                <a:uFillTx/>
                <a:latin typeface="+mn-lt"/>
                <a:ea typeface="+mn-ea"/>
                <a:cs typeface="+mn-cs"/>
              </a:rPr>
              <a:t>and terminate the </a:t>
            </a:r>
            <a:r>
              <a:rPr kumimoji="0" lang="en-US" sz="2800" b="0" i="0" u="none" strike="noStrike" kern="1200" cap="none" spc="0" normalizeH="0" baseline="0" noProof="0" dirty="0" err="1">
                <a:ln>
                  <a:noFill/>
                </a:ln>
                <a:solidFill>
                  <a:schemeClr val="tx1"/>
                </a:solidFill>
                <a:effectLst/>
                <a:uLnTx/>
                <a:uFillTx/>
                <a:latin typeface="+mn-lt"/>
                <a:ea typeface="+mn-ea"/>
                <a:cs typeface="+mn-cs"/>
              </a:rPr>
              <a:t>fuction</a:t>
            </a:r>
            <a:r>
              <a:rPr kumimoji="0" lang="en-US" sz="28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800" b="0" i="0" u="none" strike="noStrike" kern="1200" cap="none" spc="0" normalizeH="0" baseline="0" noProof="0" dirty="0">
                <a:ln>
                  <a:noFill/>
                </a:ln>
                <a:solidFill>
                  <a:schemeClr val="tx1"/>
                </a:solidFill>
                <a:effectLst/>
                <a:uLnTx/>
                <a:uFillTx/>
                <a:latin typeface="+mn-lt"/>
                <a:ea typeface="+mn-ea"/>
                <a:cs typeface="+mn-cs"/>
              </a:rPr>
              <a:t>• </a:t>
            </a:r>
            <a:r>
              <a:rPr kumimoji="0" lang="en-US" sz="2800" b="1" i="0" u="none" strike="noStrike" kern="1200" cap="none" spc="0" normalizeH="0" baseline="0" noProof="0" dirty="0">
                <a:ln>
                  <a:noFill/>
                </a:ln>
                <a:solidFill>
                  <a:schemeClr val="tx1"/>
                </a:solidFill>
                <a:effectLst/>
                <a:uLnTx/>
                <a:uFillTx/>
                <a:latin typeface="+mn-lt"/>
                <a:ea typeface="+mn-ea"/>
                <a:cs typeface="+mn-cs"/>
              </a:rPr>
              <a:t>Step 6 - </a:t>
            </a:r>
            <a:r>
              <a:rPr kumimoji="0" lang="en-US" sz="2800" b="0" i="0" u="none" strike="noStrike" kern="1200" cap="none" spc="0" normalizeH="0" baseline="0" noProof="0" dirty="0">
                <a:ln>
                  <a:noFill/>
                </a:ln>
                <a:solidFill>
                  <a:schemeClr val="tx1"/>
                </a:solidFill>
                <a:effectLst/>
                <a:uLnTx/>
                <a:uFillTx/>
                <a:latin typeface="+mn-lt"/>
                <a:ea typeface="+mn-ea"/>
                <a:cs typeface="+mn-cs"/>
              </a:rPr>
              <a:t>If it is reached to the exact node which we want to delete, then check whether list is having only one node or not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IN"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550D34CB-D2DA-41DE-9679-5F54B80159E9}"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0445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103</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781050"/>
            <a:ext cx="8229600" cy="5611813"/>
          </a:xfrm>
        </p:spPr>
        <p:txBody>
          <a:bodyPr vert="horz" wrap="square" lIns="91440" tIns="45720" rIns="91440" bIns="45720" numCol="1" anchor="t" anchorCtr="0" compatLnSpc="1">
            <a:normAutofit fontScale="70000" lnSpcReduction="20000"/>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IN" sz="3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1" i="0" u="none" strike="noStrike" kern="1200" cap="none" spc="0" normalizeH="0" baseline="0" noProof="0" dirty="0">
                <a:ln>
                  <a:noFill/>
                </a:ln>
                <a:solidFill>
                  <a:schemeClr val="tx1"/>
                </a:solidFill>
                <a:effectLst/>
                <a:uLnTx/>
                <a:uFillTx/>
                <a:latin typeface="+mn-lt"/>
                <a:ea typeface="+mn-ea"/>
                <a:cs typeface="+mn-cs"/>
              </a:rPr>
              <a:t>Step 7 - </a:t>
            </a:r>
            <a:r>
              <a:rPr kumimoji="0" lang="en-US" sz="3200" b="0" i="0" u="none" strike="noStrike" kern="1200" cap="none" spc="0" normalizeH="0" baseline="0" noProof="0" dirty="0">
                <a:ln>
                  <a:noFill/>
                </a:ln>
                <a:solidFill>
                  <a:schemeClr val="tx1"/>
                </a:solidFill>
                <a:effectLst/>
                <a:uLnTx/>
                <a:uFillTx/>
                <a:latin typeface="+mn-lt"/>
                <a:ea typeface="+mn-ea"/>
                <a:cs typeface="+mn-cs"/>
              </a:rPr>
              <a:t>If list has only one node and that is the node which is to be deleted then set </a:t>
            </a:r>
            <a:r>
              <a:rPr kumimoji="0" lang="en-US" sz="3200" b="1" i="0" u="none" strike="noStrike" kern="1200" cap="none" spc="0" normalizeH="0" baseline="0" noProof="0" dirty="0">
                <a:ln>
                  <a:noFill/>
                </a:ln>
                <a:solidFill>
                  <a:schemeClr val="tx1"/>
                </a:solidFill>
                <a:effectLst/>
                <a:uLnTx/>
                <a:uFillTx/>
                <a:latin typeface="+mn-lt"/>
                <a:ea typeface="+mn-ea"/>
                <a:cs typeface="+mn-cs"/>
              </a:rPr>
              <a:t>head </a:t>
            </a:r>
            <a:r>
              <a:rPr kumimoji="0" lang="en-US" sz="3200" b="0" i="0" u="none" strike="noStrike" kern="1200" cap="none" spc="0" normalizeH="0" baseline="0" noProof="0" dirty="0">
                <a:ln>
                  <a:noFill/>
                </a:ln>
                <a:solidFill>
                  <a:schemeClr val="tx1"/>
                </a:solidFill>
                <a:effectLst/>
                <a:uLnTx/>
                <a:uFillTx/>
                <a:latin typeface="+mn-lt"/>
                <a:ea typeface="+mn-ea"/>
                <a:cs typeface="+mn-cs"/>
              </a:rPr>
              <a:t>to </a:t>
            </a:r>
            <a:r>
              <a:rPr kumimoji="0" lang="en-US" sz="3200" b="1" i="0" u="none" strike="noStrike" kern="1200" cap="none" spc="0" normalizeH="0" baseline="0" noProof="0" dirty="0">
                <a:ln>
                  <a:noFill/>
                </a:ln>
                <a:solidFill>
                  <a:schemeClr val="tx1"/>
                </a:solidFill>
                <a:effectLst/>
                <a:uLnTx/>
                <a:uFillTx/>
                <a:latin typeface="+mn-lt"/>
                <a:ea typeface="+mn-ea"/>
                <a:cs typeface="+mn-cs"/>
              </a:rPr>
              <a:t>NULL </a:t>
            </a:r>
            <a:r>
              <a:rPr kumimoji="0" lang="en-US" sz="3200" b="0" i="0" u="none" strike="noStrike" kern="1200" cap="none" spc="0" normalizeH="0" baseline="0" noProof="0" dirty="0">
                <a:ln>
                  <a:noFill/>
                </a:ln>
                <a:solidFill>
                  <a:schemeClr val="tx1"/>
                </a:solidFill>
                <a:effectLst/>
                <a:uLnTx/>
                <a:uFillTx/>
                <a:latin typeface="+mn-lt"/>
                <a:ea typeface="+mn-ea"/>
                <a:cs typeface="+mn-cs"/>
              </a:rPr>
              <a:t>and delete </a:t>
            </a:r>
            <a:r>
              <a:rPr kumimoji="0" lang="en-US" sz="3200" b="1" i="0" u="none" strike="noStrike" kern="1200" cap="none" spc="0" normalizeH="0" baseline="0" noProof="0" dirty="0">
                <a:ln>
                  <a:noFill/>
                </a:ln>
                <a:solidFill>
                  <a:schemeClr val="tx1"/>
                </a:solidFill>
                <a:effectLst/>
                <a:uLnTx/>
                <a:uFillTx/>
                <a:latin typeface="+mn-lt"/>
                <a:ea typeface="+mn-ea"/>
                <a:cs typeface="+mn-cs"/>
              </a:rPr>
              <a:t>temp </a:t>
            </a:r>
            <a:r>
              <a:rPr kumimoji="0" lang="en-US" sz="3200" b="0" i="0" u="none" strike="noStrike" kern="1200" cap="none" spc="0" normalizeH="0" baseline="0" noProof="0" dirty="0">
                <a:ln>
                  <a:noFill/>
                </a:ln>
                <a:solidFill>
                  <a:schemeClr val="tx1"/>
                </a:solidFill>
                <a:effectLst/>
                <a:uLnTx/>
                <a:uFillTx/>
                <a:latin typeface="+mn-lt"/>
                <a:ea typeface="+mn-ea"/>
                <a:cs typeface="+mn-cs"/>
              </a:rPr>
              <a:t>(</a:t>
            </a:r>
            <a:r>
              <a:rPr kumimoji="0" lang="en-US" sz="3200" b="1" i="0" u="none" strike="noStrike" kern="1200" cap="none" spc="0" normalizeH="0" baseline="0" noProof="0" dirty="0">
                <a:ln>
                  <a:noFill/>
                </a:ln>
                <a:solidFill>
                  <a:schemeClr val="tx1"/>
                </a:solidFill>
                <a:effectLst/>
                <a:uLnTx/>
                <a:uFillTx/>
                <a:latin typeface="+mn-lt"/>
                <a:ea typeface="+mn-ea"/>
                <a:cs typeface="+mn-cs"/>
              </a:rPr>
              <a:t>free(temp)</a:t>
            </a:r>
            <a:r>
              <a:rPr kumimoji="0" lang="en-US" sz="32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r>
              <a:rPr kumimoji="0" lang="en-US" sz="3200" b="1" i="0" u="none" strike="noStrike" kern="1200" cap="none" spc="0" normalizeH="0" baseline="0" noProof="0" dirty="0">
                <a:ln>
                  <a:noFill/>
                </a:ln>
                <a:solidFill>
                  <a:schemeClr val="tx1"/>
                </a:solidFill>
                <a:effectLst/>
                <a:uLnTx/>
                <a:uFillTx/>
                <a:latin typeface="+mn-lt"/>
                <a:ea typeface="+mn-ea"/>
                <a:cs typeface="+mn-cs"/>
              </a:rPr>
              <a:t>Step 8 - </a:t>
            </a:r>
            <a:r>
              <a:rPr kumimoji="0" lang="en-US" sz="3200" b="0" i="0" u="none" strike="noStrike" kern="1200" cap="none" spc="0" normalizeH="0" baseline="0" noProof="0" dirty="0">
                <a:ln>
                  <a:noFill/>
                </a:ln>
                <a:solidFill>
                  <a:schemeClr val="tx1"/>
                </a:solidFill>
                <a:effectLst/>
                <a:uLnTx/>
                <a:uFillTx/>
                <a:latin typeface="+mn-lt"/>
                <a:ea typeface="+mn-ea"/>
                <a:cs typeface="+mn-cs"/>
              </a:rPr>
              <a:t>If list contains multiple nodes, then check whether </a:t>
            </a:r>
            <a:r>
              <a:rPr kumimoji="0" lang="en-US" sz="3200" b="1" i="0" u="none" strike="noStrike" kern="1200" cap="none" spc="0" normalizeH="0" baseline="0" noProof="0" dirty="0">
                <a:ln>
                  <a:noFill/>
                </a:ln>
                <a:solidFill>
                  <a:schemeClr val="tx1"/>
                </a:solidFill>
                <a:effectLst/>
                <a:uLnTx/>
                <a:uFillTx/>
                <a:latin typeface="+mn-lt"/>
                <a:ea typeface="+mn-ea"/>
                <a:cs typeface="+mn-cs"/>
              </a:rPr>
              <a:t>temp </a:t>
            </a:r>
            <a:r>
              <a:rPr kumimoji="0" lang="en-US" sz="3200" b="0" i="0" u="none" strike="noStrike" kern="1200" cap="none" spc="0" normalizeH="0" baseline="0" noProof="0" dirty="0">
                <a:ln>
                  <a:noFill/>
                </a:ln>
                <a:solidFill>
                  <a:schemeClr val="tx1"/>
                </a:solidFill>
                <a:effectLst/>
                <a:uLnTx/>
                <a:uFillTx/>
                <a:latin typeface="+mn-lt"/>
                <a:ea typeface="+mn-ea"/>
                <a:cs typeface="+mn-cs"/>
              </a:rPr>
              <a:t>is the first node in the list (</a:t>
            </a:r>
            <a:r>
              <a:rPr kumimoji="0" lang="en-US" sz="3200" b="1" i="0" u="none" strike="noStrike" kern="1200" cap="none" spc="0" normalizeH="0" baseline="0" noProof="0" dirty="0">
                <a:ln>
                  <a:noFill/>
                </a:ln>
                <a:solidFill>
                  <a:schemeClr val="tx1"/>
                </a:solidFill>
                <a:effectLst/>
                <a:uLnTx/>
                <a:uFillTx/>
                <a:latin typeface="+mn-lt"/>
                <a:ea typeface="+mn-ea"/>
                <a:cs typeface="+mn-cs"/>
              </a:rPr>
              <a:t>temp == head</a:t>
            </a:r>
            <a:r>
              <a:rPr kumimoji="0" lang="en-US" sz="32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r>
              <a:rPr kumimoji="0" lang="en-US" sz="3200" b="1" i="0" u="none" strike="noStrike" kern="1200" cap="none" spc="0" normalizeH="0" baseline="0" noProof="0" dirty="0">
                <a:ln>
                  <a:noFill/>
                </a:ln>
                <a:solidFill>
                  <a:schemeClr val="tx1"/>
                </a:solidFill>
                <a:effectLst/>
                <a:uLnTx/>
                <a:uFillTx/>
                <a:latin typeface="+mn-lt"/>
                <a:ea typeface="+mn-ea"/>
                <a:cs typeface="+mn-cs"/>
              </a:rPr>
              <a:t>Step 9 - </a:t>
            </a:r>
            <a:r>
              <a:rPr kumimoji="0" lang="en-US" sz="3200" b="0" i="0" u="none" strike="noStrike" kern="1200" cap="none" spc="0" normalizeH="0" baseline="0" noProof="0" dirty="0">
                <a:ln>
                  <a:noFill/>
                </a:ln>
                <a:solidFill>
                  <a:schemeClr val="tx1"/>
                </a:solidFill>
                <a:effectLst/>
                <a:uLnTx/>
                <a:uFillTx/>
                <a:latin typeface="+mn-lt"/>
                <a:ea typeface="+mn-ea"/>
                <a:cs typeface="+mn-cs"/>
              </a:rPr>
              <a:t>If </a:t>
            </a:r>
            <a:r>
              <a:rPr kumimoji="0" lang="en-US" sz="3200" b="1" i="0" u="none" strike="noStrike" kern="1200" cap="none" spc="0" normalizeH="0" baseline="0" noProof="0" dirty="0">
                <a:ln>
                  <a:noFill/>
                </a:ln>
                <a:solidFill>
                  <a:schemeClr val="tx1"/>
                </a:solidFill>
                <a:effectLst/>
                <a:uLnTx/>
                <a:uFillTx/>
                <a:latin typeface="+mn-lt"/>
                <a:ea typeface="+mn-ea"/>
                <a:cs typeface="+mn-cs"/>
              </a:rPr>
              <a:t>temp </a:t>
            </a:r>
            <a:r>
              <a:rPr kumimoji="0" lang="en-US" sz="3200" b="0" i="0" u="none" strike="noStrike" kern="1200" cap="none" spc="0" normalizeH="0" baseline="0" noProof="0" dirty="0">
                <a:ln>
                  <a:noFill/>
                </a:ln>
                <a:solidFill>
                  <a:schemeClr val="tx1"/>
                </a:solidFill>
                <a:effectLst/>
                <a:uLnTx/>
                <a:uFillTx/>
                <a:latin typeface="+mn-lt"/>
                <a:ea typeface="+mn-ea"/>
                <a:cs typeface="+mn-cs"/>
              </a:rPr>
              <a:t>is the first node, then move the </a:t>
            </a:r>
            <a:r>
              <a:rPr kumimoji="0" lang="en-US" sz="3200" b="1" i="0" u="none" strike="noStrike" kern="1200" cap="none" spc="0" normalizeH="0" baseline="0" noProof="0" dirty="0">
                <a:ln>
                  <a:noFill/>
                </a:ln>
                <a:solidFill>
                  <a:schemeClr val="tx1"/>
                </a:solidFill>
                <a:effectLst/>
                <a:uLnTx/>
                <a:uFillTx/>
                <a:latin typeface="+mn-lt"/>
                <a:ea typeface="+mn-ea"/>
                <a:cs typeface="+mn-cs"/>
              </a:rPr>
              <a:t>head </a:t>
            </a:r>
            <a:r>
              <a:rPr kumimoji="0" lang="en-US" sz="3200" b="0" i="0" u="none" strike="noStrike" kern="1200" cap="none" spc="0" normalizeH="0" baseline="0" noProof="0" dirty="0">
                <a:ln>
                  <a:noFill/>
                </a:ln>
                <a:solidFill>
                  <a:schemeClr val="tx1"/>
                </a:solidFill>
                <a:effectLst/>
                <a:uLnTx/>
                <a:uFillTx/>
                <a:latin typeface="+mn-lt"/>
                <a:ea typeface="+mn-ea"/>
                <a:cs typeface="+mn-cs"/>
              </a:rPr>
              <a:t>to the next node (</a:t>
            </a:r>
            <a:r>
              <a:rPr kumimoji="0" lang="en-US" sz="3200" b="1" i="0" u="none" strike="noStrike" kern="1200" cap="none" spc="0" normalizeH="0" baseline="0" noProof="0" dirty="0">
                <a:ln>
                  <a:noFill/>
                </a:ln>
                <a:solidFill>
                  <a:schemeClr val="tx1"/>
                </a:solidFill>
                <a:effectLst/>
                <a:uLnTx/>
                <a:uFillTx/>
                <a:latin typeface="+mn-lt"/>
                <a:ea typeface="+mn-ea"/>
                <a:cs typeface="+mn-cs"/>
              </a:rPr>
              <a:t>head = head → next</a:t>
            </a:r>
            <a:r>
              <a:rPr kumimoji="0" lang="en-US" sz="3200" b="0" i="0" u="none" strike="noStrike" kern="1200" cap="none" spc="0" normalizeH="0" baseline="0" noProof="0" dirty="0">
                <a:ln>
                  <a:noFill/>
                </a:ln>
                <a:solidFill>
                  <a:schemeClr val="tx1"/>
                </a:solidFill>
                <a:effectLst/>
                <a:uLnTx/>
                <a:uFillTx/>
                <a:latin typeface="+mn-lt"/>
                <a:ea typeface="+mn-ea"/>
                <a:cs typeface="+mn-cs"/>
              </a:rPr>
              <a:t>), set </a:t>
            </a:r>
            <a:r>
              <a:rPr kumimoji="0" lang="en-US" sz="3200" b="1" i="0" u="none" strike="noStrike" kern="1200" cap="none" spc="0" normalizeH="0" baseline="0" noProof="0" dirty="0">
                <a:ln>
                  <a:noFill/>
                </a:ln>
                <a:solidFill>
                  <a:schemeClr val="tx1"/>
                </a:solidFill>
                <a:effectLst/>
                <a:uLnTx/>
                <a:uFillTx/>
                <a:latin typeface="+mn-lt"/>
                <a:ea typeface="+mn-ea"/>
                <a:cs typeface="+mn-cs"/>
              </a:rPr>
              <a:t>head </a:t>
            </a:r>
            <a:r>
              <a:rPr kumimoji="0" lang="en-US" sz="3200" b="0" i="0" u="none" strike="noStrike" kern="1200" cap="none" spc="0" normalizeH="0" baseline="0" noProof="0" dirty="0">
                <a:ln>
                  <a:noFill/>
                </a:ln>
                <a:solidFill>
                  <a:schemeClr val="tx1"/>
                </a:solidFill>
                <a:effectLst/>
                <a:uLnTx/>
                <a:uFillTx/>
                <a:latin typeface="+mn-lt"/>
                <a:ea typeface="+mn-ea"/>
                <a:cs typeface="+mn-cs"/>
              </a:rPr>
              <a:t>of </a:t>
            </a:r>
            <a:r>
              <a:rPr kumimoji="0" lang="en-US" sz="3200" b="1" i="0" u="none" strike="noStrike" kern="1200" cap="none" spc="0" normalizeH="0" baseline="0" noProof="0" dirty="0">
                <a:ln>
                  <a:noFill/>
                </a:ln>
                <a:solidFill>
                  <a:schemeClr val="tx1"/>
                </a:solidFill>
                <a:effectLst/>
                <a:uLnTx/>
                <a:uFillTx/>
                <a:latin typeface="+mn-lt"/>
                <a:ea typeface="+mn-ea"/>
                <a:cs typeface="+mn-cs"/>
              </a:rPr>
              <a:t>previous </a:t>
            </a:r>
            <a:r>
              <a:rPr kumimoji="0" lang="en-US" sz="3200" b="0" i="0" u="none" strike="noStrike" kern="1200" cap="none" spc="0" normalizeH="0" baseline="0" noProof="0" dirty="0">
                <a:ln>
                  <a:noFill/>
                </a:ln>
                <a:solidFill>
                  <a:schemeClr val="tx1"/>
                </a:solidFill>
                <a:effectLst/>
                <a:uLnTx/>
                <a:uFillTx/>
                <a:latin typeface="+mn-lt"/>
                <a:ea typeface="+mn-ea"/>
                <a:cs typeface="+mn-cs"/>
              </a:rPr>
              <a:t>to </a:t>
            </a:r>
            <a:r>
              <a:rPr kumimoji="0" lang="en-US" sz="3200" b="1" i="0" u="none" strike="noStrike" kern="1200" cap="none" spc="0" normalizeH="0" baseline="0" noProof="0" dirty="0">
                <a:ln>
                  <a:noFill/>
                </a:ln>
                <a:solidFill>
                  <a:schemeClr val="tx1"/>
                </a:solidFill>
                <a:effectLst/>
                <a:uLnTx/>
                <a:uFillTx/>
                <a:latin typeface="+mn-lt"/>
                <a:ea typeface="+mn-ea"/>
                <a:cs typeface="+mn-cs"/>
              </a:rPr>
              <a:t>NULL </a:t>
            </a:r>
            <a:r>
              <a:rPr kumimoji="0" lang="en-US" sz="3200" b="0" i="0" u="none" strike="noStrike" kern="1200" cap="none" spc="0" normalizeH="0" baseline="0" noProof="0" dirty="0">
                <a:ln>
                  <a:noFill/>
                </a:ln>
                <a:solidFill>
                  <a:schemeClr val="tx1"/>
                </a:solidFill>
                <a:effectLst/>
                <a:uLnTx/>
                <a:uFillTx/>
                <a:latin typeface="+mn-lt"/>
                <a:ea typeface="+mn-ea"/>
                <a:cs typeface="+mn-cs"/>
              </a:rPr>
              <a:t>(</a:t>
            </a:r>
            <a:r>
              <a:rPr kumimoji="0" lang="en-US" sz="3200" b="1" i="0" u="none" strike="noStrike" kern="1200" cap="none" spc="0" normalizeH="0" baseline="0" noProof="0" dirty="0">
                <a:ln>
                  <a:noFill/>
                </a:ln>
                <a:solidFill>
                  <a:schemeClr val="tx1"/>
                </a:solidFill>
                <a:effectLst/>
                <a:uLnTx/>
                <a:uFillTx/>
                <a:latin typeface="+mn-lt"/>
                <a:ea typeface="+mn-ea"/>
                <a:cs typeface="+mn-cs"/>
              </a:rPr>
              <a:t>head → previous = NULL</a:t>
            </a:r>
            <a:r>
              <a:rPr kumimoji="0" lang="en-US" sz="3200" b="0" i="0" u="none" strike="noStrike" kern="1200" cap="none" spc="0" normalizeH="0" baseline="0" noProof="0" dirty="0">
                <a:ln>
                  <a:noFill/>
                </a:ln>
                <a:solidFill>
                  <a:schemeClr val="tx1"/>
                </a:solidFill>
                <a:effectLst/>
                <a:uLnTx/>
                <a:uFillTx/>
                <a:latin typeface="+mn-lt"/>
                <a:ea typeface="+mn-ea"/>
                <a:cs typeface="+mn-cs"/>
              </a:rPr>
              <a:t>) and delete </a:t>
            </a:r>
            <a:r>
              <a:rPr kumimoji="0" lang="en-US" sz="3200" b="1" i="0" u="none" strike="noStrike" kern="1200" cap="none" spc="0" normalizeH="0" baseline="0" noProof="0" dirty="0">
                <a:ln>
                  <a:noFill/>
                </a:ln>
                <a:solidFill>
                  <a:schemeClr val="tx1"/>
                </a:solidFill>
                <a:effectLst/>
                <a:uLnTx/>
                <a:uFillTx/>
                <a:latin typeface="+mn-lt"/>
                <a:ea typeface="+mn-ea"/>
                <a:cs typeface="+mn-cs"/>
              </a:rPr>
              <a:t>temp</a:t>
            </a:r>
            <a:r>
              <a:rPr kumimoji="0" lang="en-US" sz="32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r>
              <a:rPr kumimoji="0" lang="en-US" sz="3200" b="1" i="0" u="none" strike="noStrike" kern="1200" cap="none" spc="0" normalizeH="0" baseline="0" noProof="0" dirty="0">
                <a:ln>
                  <a:noFill/>
                </a:ln>
                <a:solidFill>
                  <a:schemeClr val="tx1"/>
                </a:solidFill>
                <a:effectLst/>
                <a:uLnTx/>
                <a:uFillTx/>
                <a:latin typeface="+mn-lt"/>
                <a:ea typeface="+mn-ea"/>
                <a:cs typeface="+mn-cs"/>
              </a:rPr>
              <a:t>Step 10 - </a:t>
            </a:r>
            <a:r>
              <a:rPr kumimoji="0" lang="en-US" sz="3200" b="0" i="0" u="none" strike="noStrike" kern="1200" cap="none" spc="0" normalizeH="0" baseline="0" noProof="0" dirty="0">
                <a:ln>
                  <a:noFill/>
                </a:ln>
                <a:solidFill>
                  <a:schemeClr val="tx1"/>
                </a:solidFill>
                <a:effectLst/>
                <a:uLnTx/>
                <a:uFillTx/>
                <a:latin typeface="+mn-lt"/>
                <a:ea typeface="+mn-ea"/>
                <a:cs typeface="+mn-cs"/>
              </a:rPr>
              <a:t>If </a:t>
            </a:r>
            <a:r>
              <a:rPr kumimoji="0" lang="en-US" sz="3200" b="1" i="0" u="none" strike="noStrike" kern="1200" cap="none" spc="0" normalizeH="0" baseline="0" noProof="0" dirty="0">
                <a:ln>
                  <a:noFill/>
                </a:ln>
                <a:solidFill>
                  <a:schemeClr val="tx1"/>
                </a:solidFill>
                <a:effectLst/>
                <a:uLnTx/>
                <a:uFillTx/>
                <a:latin typeface="+mn-lt"/>
                <a:ea typeface="+mn-ea"/>
                <a:cs typeface="+mn-cs"/>
              </a:rPr>
              <a:t>temp </a:t>
            </a:r>
            <a:r>
              <a:rPr kumimoji="0" lang="en-US" sz="3200" b="0" i="0" u="none" strike="noStrike" kern="1200" cap="none" spc="0" normalizeH="0" baseline="0" noProof="0" dirty="0">
                <a:ln>
                  <a:noFill/>
                </a:ln>
                <a:solidFill>
                  <a:schemeClr val="tx1"/>
                </a:solidFill>
                <a:effectLst/>
                <a:uLnTx/>
                <a:uFillTx/>
                <a:latin typeface="+mn-lt"/>
                <a:ea typeface="+mn-ea"/>
                <a:cs typeface="+mn-cs"/>
              </a:rPr>
              <a:t>is not the first node, then check whether it is the last node in the list (</a:t>
            </a:r>
            <a:r>
              <a:rPr kumimoji="0" lang="en-US" sz="3200" b="1" i="0" u="none" strike="noStrike" kern="1200" cap="none" spc="0" normalizeH="0" baseline="0" noProof="0" dirty="0">
                <a:ln>
                  <a:noFill/>
                </a:ln>
                <a:solidFill>
                  <a:schemeClr val="tx1"/>
                </a:solidFill>
                <a:effectLst/>
                <a:uLnTx/>
                <a:uFillTx/>
                <a:latin typeface="+mn-lt"/>
                <a:ea typeface="+mn-ea"/>
                <a:cs typeface="+mn-cs"/>
              </a:rPr>
              <a:t>temp → next == NULL</a:t>
            </a:r>
            <a:r>
              <a:rPr kumimoji="0" lang="en-US" sz="32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r>
              <a:rPr kumimoji="0" lang="en-US" sz="3200" b="1" i="0" u="none" strike="noStrike" kern="1200" cap="none" spc="0" normalizeH="0" baseline="0" noProof="0" dirty="0">
                <a:ln>
                  <a:noFill/>
                </a:ln>
                <a:solidFill>
                  <a:schemeClr val="tx1"/>
                </a:solidFill>
                <a:effectLst/>
                <a:uLnTx/>
                <a:uFillTx/>
                <a:latin typeface="+mn-lt"/>
                <a:ea typeface="+mn-ea"/>
                <a:cs typeface="+mn-cs"/>
              </a:rPr>
              <a:t>Step 11 - </a:t>
            </a:r>
            <a:r>
              <a:rPr kumimoji="0" lang="en-US" sz="3200" b="0" i="0" u="none" strike="noStrike" kern="1200" cap="none" spc="0" normalizeH="0" baseline="0" noProof="0" dirty="0">
                <a:ln>
                  <a:noFill/>
                </a:ln>
                <a:solidFill>
                  <a:schemeClr val="tx1"/>
                </a:solidFill>
                <a:effectLst/>
                <a:uLnTx/>
                <a:uFillTx/>
                <a:latin typeface="+mn-lt"/>
                <a:ea typeface="+mn-ea"/>
                <a:cs typeface="+mn-cs"/>
              </a:rPr>
              <a:t>If </a:t>
            </a:r>
            <a:r>
              <a:rPr kumimoji="0" lang="en-US" sz="3200" b="1" i="0" u="none" strike="noStrike" kern="1200" cap="none" spc="0" normalizeH="0" baseline="0" noProof="0" dirty="0">
                <a:ln>
                  <a:noFill/>
                </a:ln>
                <a:solidFill>
                  <a:schemeClr val="tx1"/>
                </a:solidFill>
                <a:effectLst/>
                <a:uLnTx/>
                <a:uFillTx/>
                <a:latin typeface="+mn-lt"/>
                <a:ea typeface="+mn-ea"/>
                <a:cs typeface="+mn-cs"/>
              </a:rPr>
              <a:t>temp </a:t>
            </a:r>
            <a:r>
              <a:rPr kumimoji="0" lang="en-US" sz="3200" b="0" i="0" u="none" strike="noStrike" kern="1200" cap="none" spc="0" normalizeH="0" baseline="0" noProof="0" dirty="0">
                <a:ln>
                  <a:noFill/>
                </a:ln>
                <a:solidFill>
                  <a:schemeClr val="tx1"/>
                </a:solidFill>
                <a:effectLst/>
                <a:uLnTx/>
                <a:uFillTx/>
                <a:latin typeface="+mn-lt"/>
                <a:ea typeface="+mn-ea"/>
                <a:cs typeface="+mn-cs"/>
              </a:rPr>
              <a:t>is the last node then set </a:t>
            </a:r>
            <a:r>
              <a:rPr kumimoji="0" lang="en-US" sz="3200" b="1" i="0" u="none" strike="noStrike" kern="1200" cap="none" spc="0" normalizeH="0" baseline="0" noProof="0" dirty="0">
                <a:ln>
                  <a:noFill/>
                </a:ln>
                <a:solidFill>
                  <a:schemeClr val="tx1"/>
                </a:solidFill>
                <a:effectLst/>
                <a:uLnTx/>
                <a:uFillTx/>
                <a:latin typeface="+mn-lt"/>
                <a:ea typeface="+mn-ea"/>
                <a:cs typeface="+mn-cs"/>
              </a:rPr>
              <a:t>temp </a:t>
            </a:r>
            <a:r>
              <a:rPr kumimoji="0" lang="en-US" sz="3200" b="0" i="0" u="none" strike="noStrike" kern="1200" cap="none" spc="0" normalizeH="0" baseline="0" noProof="0" dirty="0">
                <a:ln>
                  <a:noFill/>
                </a:ln>
                <a:solidFill>
                  <a:schemeClr val="tx1"/>
                </a:solidFill>
                <a:effectLst/>
                <a:uLnTx/>
                <a:uFillTx/>
                <a:latin typeface="+mn-lt"/>
                <a:ea typeface="+mn-ea"/>
                <a:cs typeface="+mn-cs"/>
              </a:rPr>
              <a:t>of </a:t>
            </a:r>
            <a:r>
              <a:rPr kumimoji="0" lang="en-US" sz="3200" b="1" i="0" u="none" strike="noStrike" kern="1200" cap="none" spc="0" normalizeH="0" baseline="0" noProof="0" dirty="0">
                <a:ln>
                  <a:noFill/>
                </a:ln>
                <a:solidFill>
                  <a:schemeClr val="tx1"/>
                </a:solidFill>
                <a:effectLst/>
                <a:uLnTx/>
                <a:uFillTx/>
                <a:latin typeface="+mn-lt"/>
                <a:ea typeface="+mn-ea"/>
                <a:cs typeface="+mn-cs"/>
              </a:rPr>
              <a:t>previous </a:t>
            </a:r>
            <a:r>
              <a:rPr kumimoji="0" lang="en-US" sz="3200" b="0" i="0" u="none" strike="noStrike" kern="1200" cap="none" spc="0" normalizeH="0" baseline="0" noProof="0" dirty="0">
                <a:ln>
                  <a:noFill/>
                </a:ln>
                <a:solidFill>
                  <a:schemeClr val="tx1"/>
                </a:solidFill>
                <a:effectLst/>
                <a:uLnTx/>
                <a:uFillTx/>
                <a:latin typeface="+mn-lt"/>
                <a:ea typeface="+mn-ea"/>
                <a:cs typeface="+mn-cs"/>
              </a:rPr>
              <a:t>of </a:t>
            </a:r>
            <a:r>
              <a:rPr kumimoji="0" lang="en-US" sz="3200" b="1" i="0" u="none" strike="noStrike" kern="1200" cap="none" spc="0" normalizeH="0" baseline="0" noProof="0" dirty="0">
                <a:ln>
                  <a:noFill/>
                </a:ln>
                <a:solidFill>
                  <a:schemeClr val="tx1"/>
                </a:solidFill>
                <a:effectLst/>
                <a:uLnTx/>
                <a:uFillTx/>
                <a:latin typeface="+mn-lt"/>
                <a:ea typeface="+mn-ea"/>
                <a:cs typeface="+mn-cs"/>
              </a:rPr>
              <a:t>next </a:t>
            </a:r>
            <a:r>
              <a:rPr kumimoji="0" lang="en-US" sz="3200" b="0" i="0" u="none" strike="noStrike" kern="1200" cap="none" spc="0" normalizeH="0" baseline="0" noProof="0" dirty="0">
                <a:ln>
                  <a:noFill/>
                </a:ln>
                <a:solidFill>
                  <a:schemeClr val="tx1"/>
                </a:solidFill>
                <a:effectLst/>
                <a:uLnTx/>
                <a:uFillTx/>
                <a:latin typeface="+mn-lt"/>
                <a:ea typeface="+mn-ea"/>
                <a:cs typeface="+mn-cs"/>
              </a:rPr>
              <a:t>to </a:t>
            </a:r>
            <a:r>
              <a:rPr kumimoji="0" lang="en-US" sz="3200" b="1" i="0" u="none" strike="noStrike" kern="1200" cap="none" spc="0" normalizeH="0" baseline="0" noProof="0" dirty="0">
                <a:ln>
                  <a:noFill/>
                </a:ln>
                <a:solidFill>
                  <a:schemeClr val="tx1"/>
                </a:solidFill>
                <a:effectLst/>
                <a:uLnTx/>
                <a:uFillTx/>
                <a:latin typeface="+mn-lt"/>
                <a:ea typeface="+mn-ea"/>
                <a:cs typeface="+mn-cs"/>
              </a:rPr>
              <a:t>NULL </a:t>
            </a:r>
            <a:r>
              <a:rPr kumimoji="0" lang="en-US" sz="3200" b="0" i="0" u="none" strike="noStrike" kern="1200" cap="none" spc="0" normalizeH="0" baseline="0" noProof="0" dirty="0">
                <a:ln>
                  <a:noFill/>
                </a:ln>
                <a:solidFill>
                  <a:schemeClr val="tx1"/>
                </a:solidFill>
                <a:effectLst/>
                <a:uLnTx/>
                <a:uFillTx/>
                <a:latin typeface="+mn-lt"/>
                <a:ea typeface="+mn-ea"/>
                <a:cs typeface="+mn-cs"/>
              </a:rPr>
              <a:t>(</a:t>
            </a:r>
            <a:r>
              <a:rPr kumimoji="0" lang="en-US" sz="3200" b="1" i="0" u="none" strike="noStrike" kern="1200" cap="none" spc="0" normalizeH="0" baseline="0" noProof="0" dirty="0">
                <a:ln>
                  <a:noFill/>
                </a:ln>
                <a:solidFill>
                  <a:schemeClr val="tx1"/>
                </a:solidFill>
                <a:effectLst/>
                <a:uLnTx/>
                <a:uFillTx/>
                <a:latin typeface="+mn-lt"/>
                <a:ea typeface="+mn-ea"/>
                <a:cs typeface="+mn-cs"/>
              </a:rPr>
              <a:t>temp → previous → next = NULL</a:t>
            </a:r>
            <a:r>
              <a:rPr kumimoji="0" lang="en-US" sz="3200" b="0" i="0" u="none" strike="noStrike" kern="1200" cap="none" spc="0" normalizeH="0" baseline="0" noProof="0" dirty="0">
                <a:ln>
                  <a:noFill/>
                </a:ln>
                <a:solidFill>
                  <a:schemeClr val="tx1"/>
                </a:solidFill>
                <a:effectLst/>
                <a:uLnTx/>
                <a:uFillTx/>
                <a:latin typeface="+mn-lt"/>
                <a:ea typeface="+mn-ea"/>
                <a:cs typeface="+mn-cs"/>
              </a:rPr>
              <a:t>) and delete </a:t>
            </a:r>
            <a:r>
              <a:rPr kumimoji="0" lang="en-US" sz="3200" b="1" i="0" u="none" strike="noStrike" kern="1200" cap="none" spc="0" normalizeH="0" baseline="0" noProof="0" dirty="0">
                <a:ln>
                  <a:noFill/>
                </a:ln>
                <a:solidFill>
                  <a:schemeClr val="tx1"/>
                </a:solidFill>
                <a:effectLst/>
                <a:uLnTx/>
                <a:uFillTx/>
                <a:latin typeface="+mn-lt"/>
                <a:ea typeface="+mn-ea"/>
                <a:cs typeface="+mn-cs"/>
              </a:rPr>
              <a:t>temp </a:t>
            </a:r>
            <a:r>
              <a:rPr kumimoji="0" lang="en-US" sz="3200" b="0" i="0" u="none" strike="noStrike" kern="1200" cap="none" spc="0" normalizeH="0" baseline="0" noProof="0" dirty="0">
                <a:ln>
                  <a:noFill/>
                </a:ln>
                <a:solidFill>
                  <a:schemeClr val="tx1"/>
                </a:solidFill>
                <a:effectLst/>
                <a:uLnTx/>
                <a:uFillTx/>
                <a:latin typeface="+mn-lt"/>
                <a:ea typeface="+mn-ea"/>
                <a:cs typeface="+mn-cs"/>
              </a:rPr>
              <a:t>(</a:t>
            </a:r>
            <a:r>
              <a:rPr kumimoji="0" lang="en-US" sz="3200" b="1" i="0" u="none" strike="noStrike" kern="1200" cap="none" spc="0" normalizeH="0" baseline="0" noProof="0" dirty="0">
                <a:ln>
                  <a:noFill/>
                </a:ln>
                <a:solidFill>
                  <a:schemeClr val="tx1"/>
                </a:solidFill>
                <a:effectLst/>
                <a:uLnTx/>
                <a:uFillTx/>
                <a:latin typeface="+mn-lt"/>
                <a:ea typeface="+mn-ea"/>
                <a:cs typeface="+mn-cs"/>
              </a:rPr>
              <a:t>free(temp</a:t>
            </a:r>
            <a:r>
              <a:rPr kumimoji="0" lang="en-US" sz="32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r>
              <a:rPr kumimoji="0" lang="en-US" sz="3200" b="1" i="0" u="none" strike="noStrike" kern="1200" cap="none" spc="0" normalizeH="0" baseline="0" noProof="0" dirty="0">
                <a:ln>
                  <a:noFill/>
                </a:ln>
                <a:solidFill>
                  <a:schemeClr val="tx1"/>
                </a:solidFill>
                <a:effectLst/>
                <a:uLnTx/>
                <a:uFillTx/>
                <a:latin typeface="+mn-lt"/>
                <a:ea typeface="+mn-ea"/>
                <a:cs typeface="+mn-cs"/>
              </a:rPr>
              <a:t>Step 12 - </a:t>
            </a:r>
            <a:r>
              <a:rPr kumimoji="0" lang="en-US" sz="3200" b="0" i="0" u="none" strike="noStrike" kern="1200" cap="none" spc="0" normalizeH="0" baseline="0" noProof="0" dirty="0">
                <a:ln>
                  <a:noFill/>
                </a:ln>
                <a:solidFill>
                  <a:schemeClr val="tx1"/>
                </a:solidFill>
                <a:effectLst/>
                <a:uLnTx/>
                <a:uFillTx/>
                <a:latin typeface="+mn-lt"/>
                <a:ea typeface="+mn-ea"/>
                <a:cs typeface="+mn-cs"/>
              </a:rPr>
              <a:t>If </a:t>
            </a:r>
            <a:r>
              <a:rPr kumimoji="0" lang="en-US" sz="3200" b="1" i="0" u="none" strike="noStrike" kern="1200" cap="none" spc="0" normalizeH="0" baseline="0" noProof="0" dirty="0">
                <a:ln>
                  <a:noFill/>
                </a:ln>
                <a:solidFill>
                  <a:schemeClr val="tx1"/>
                </a:solidFill>
                <a:effectLst/>
                <a:uLnTx/>
                <a:uFillTx/>
                <a:latin typeface="+mn-lt"/>
                <a:ea typeface="+mn-ea"/>
                <a:cs typeface="+mn-cs"/>
              </a:rPr>
              <a:t>temp </a:t>
            </a:r>
            <a:r>
              <a:rPr kumimoji="0" lang="en-US" sz="3200" b="0" i="0" u="none" strike="noStrike" kern="1200" cap="none" spc="0" normalizeH="0" baseline="0" noProof="0" dirty="0">
                <a:ln>
                  <a:noFill/>
                </a:ln>
                <a:solidFill>
                  <a:schemeClr val="tx1"/>
                </a:solidFill>
                <a:effectLst/>
                <a:uLnTx/>
                <a:uFillTx/>
                <a:latin typeface="+mn-lt"/>
                <a:ea typeface="+mn-ea"/>
                <a:cs typeface="+mn-cs"/>
              </a:rPr>
              <a:t>is not the first node and not the last node, then set </a:t>
            </a:r>
            <a:r>
              <a:rPr kumimoji="0" lang="en-US" sz="3200" b="1" i="0" u="none" strike="noStrike" kern="1200" cap="none" spc="0" normalizeH="0" baseline="0" noProof="0" dirty="0">
                <a:ln>
                  <a:noFill/>
                </a:ln>
                <a:solidFill>
                  <a:schemeClr val="tx1"/>
                </a:solidFill>
                <a:effectLst/>
                <a:uLnTx/>
                <a:uFillTx/>
                <a:latin typeface="+mn-lt"/>
                <a:ea typeface="+mn-ea"/>
                <a:cs typeface="+mn-cs"/>
              </a:rPr>
              <a:t>temp </a:t>
            </a:r>
            <a:r>
              <a:rPr kumimoji="0" lang="en-US" sz="3200" b="0" i="0" u="none" strike="noStrike" kern="1200" cap="none" spc="0" normalizeH="0" baseline="0" noProof="0" dirty="0">
                <a:ln>
                  <a:noFill/>
                </a:ln>
                <a:solidFill>
                  <a:schemeClr val="tx1"/>
                </a:solidFill>
                <a:effectLst/>
                <a:uLnTx/>
                <a:uFillTx/>
                <a:latin typeface="+mn-lt"/>
                <a:ea typeface="+mn-ea"/>
                <a:cs typeface="+mn-cs"/>
              </a:rPr>
              <a:t>of </a:t>
            </a:r>
            <a:r>
              <a:rPr kumimoji="0" lang="en-US" sz="3200" b="1" i="0" u="none" strike="noStrike" kern="1200" cap="none" spc="0" normalizeH="0" baseline="0" noProof="0" dirty="0">
                <a:ln>
                  <a:noFill/>
                </a:ln>
                <a:solidFill>
                  <a:schemeClr val="tx1"/>
                </a:solidFill>
                <a:effectLst/>
                <a:uLnTx/>
                <a:uFillTx/>
                <a:latin typeface="+mn-lt"/>
                <a:ea typeface="+mn-ea"/>
                <a:cs typeface="+mn-cs"/>
              </a:rPr>
              <a:t>previous </a:t>
            </a:r>
            <a:r>
              <a:rPr kumimoji="0" lang="en-US" sz="3200" b="0" i="0" u="none" strike="noStrike" kern="1200" cap="none" spc="0" normalizeH="0" baseline="0" noProof="0" dirty="0">
                <a:ln>
                  <a:noFill/>
                </a:ln>
                <a:solidFill>
                  <a:schemeClr val="tx1"/>
                </a:solidFill>
                <a:effectLst/>
                <a:uLnTx/>
                <a:uFillTx/>
                <a:latin typeface="+mn-lt"/>
                <a:ea typeface="+mn-ea"/>
                <a:cs typeface="+mn-cs"/>
              </a:rPr>
              <a:t>of </a:t>
            </a:r>
            <a:r>
              <a:rPr kumimoji="0" lang="en-US" sz="3200" b="1" i="0" u="none" strike="noStrike" kern="1200" cap="none" spc="0" normalizeH="0" baseline="0" noProof="0" dirty="0">
                <a:ln>
                  <a:noFill/>
                </a:ln>
                <a:solidFill>
                  <a:schemeClr val="tx1"/>
                </a:solidFill>
                <a:effectLst/>
                <a:uLnTx/>
                <a:uFillTx/>
                <a:latin typeface="+mn-lt"/>
                <a:ea typeface="+mn-ea"/>
                <a:cs typeface="+mn-cs"/>
              </a:rPr>
              <a:t>next </a:t>
            </a:r>
            <a:r>
              <a:rPr kumimoji="0" lang="en-US" sz="3200" b="0" i="0" u="none" strike="noStrike" kern="1200" cap="none" spc="0" normalizeH="0" baseline="0" noProof="0" dirty="0">
                <a:ln>
                  <a:noFill/>
                </a:ln>
                <a:solidFill>
                  <a:schemeClr val="tx1"/>
                </a:solidFill>
                <a:effectLst/>
                <a:uLnTx/>
                <a:uFillTx/>
                <a:latin typeface="+mn-lt"/>
                <a:ea typeface="+mn-ea"/>
                <a:cs typeface="+mn-cs"/>
              </a:rPr>
              <a:t>to </a:t>
            </a:r>
            <a:r>
              <a:rPr kumimoji="0" lang="en-US" sz="3200" b="1" i="0" u="none" strike="noStrike" kern="1200" cap="none" spc="0" normalizeH="0" baseline="0" noProof="0" dirty="0">
                <a:ln>
                  <a:noFill/>
                </a:ln>
                <a:solidFill>
                  <a:schemeClr val="tx1"/>
                </a:solidFill>
                <a:effectLst/>
                <a:uLnTx/>
                <a:uFillTx/>
                <a:latin typeface="+mn-lt"/>
                <a:ea typeface="+mn-ea"/>
                <a:cs typeface="+mn-cs"/>
              </a:rPr>
              <a:t>temp </a:t>
            </a:r>
            <a:r>
              <a:rPr kumimoji="0" lang="en-US" sz="3200" b="0" i="0" u="none" strike="noStrike" kern="1200" cap="none" spc="0" normalizeH="0" baseline="0" noProof="0" dirty="0">
                <a:ln>
                  <a:noFill/>
                </a:ln>
                <a:solidFill>
                  <a:schemeClr val="tx1"/>
                </a:solidFill>
                <a:effectLst/>
                <a:uLnTx/>
                <a:uFillTx/>
                <a:latin typeface="+mn-lt"/>
                <a:ea typeface="+mn-ea"/>
                <a:cs typeface="+mn-cs"/>
              </a:rPr>
              <a:t>of </a:t>
            </a:r>
            <a:r>
              <a:rPr kumimoji="0" lang="en-US" sz="3200" b="1" i="0" u="none" strike="noStrike" kern="1200" cap="none" spc="0" normalizeH="0" baseline="0" noProof="0" dirty="0">
                <a:ln>
                  <a:noFill/>
                </a:ln>
                <a:solidFill>
                  <a:schemeClr val="tx1"/>
                </a:solidFill>
                <a:effectLst/>
                <a:uLnTx/>
                <a:uFillTx/>
                <a:latin typeface="+mn-lt"/>
                <a:ea typeface="+mn-ea"/>
                <a:cs typeface="+mn-cs"/>
              </a:rPr>
              <a:t>next </a:t>
            </a:r>
            <a:r>
              <a:rPr kumimoji="0" lang="en-US" sz="3200" b="0" i="0" u="none" strike="noStrike" kern="1200" cap="none" spc="0" normalizeH="0" baseline="0" noProof="0" dirty="0">
                <a:ln>
                  <a:noFill/>
                </a:ln>
                <a:solidFill>
                  <a:schemeClr val="tx1"/>
                </a:solidFill>
                <a:effectLst/>
                <a:uLnTx/>
                <a:uFillTx/>
                <a:latin typeface="+mn-lt"/>
                <a:ea typeface="+mn-ea"/>
                <a:cs typeface="+mn-cs"/>
              </a:rPr>
              <a:t>(</a:t>
            </a:r>
            <a:r>
              <a:rPr kumimoji="0" lang="en-US" sz="3200" b="1" i="0" u="none" strike="noStrike" kern="1200" cap="none" spc="0" normalizeH="0" baseline="0" noProof="0" dirty="0">
                <a:ln>
                  <a:noFill/>
                </a:ln>
                <a:solidFill>
                  <a:schemeClr val="tx1"/>
                </a:solidFill>
                <a:effectLst/>
                <a:uLnTx/>
                <a:uFillTx/>
                <a:latin typeface="+mn-lt"/>
                <a:ea typeface="+mn-ea"/>
                <a:cs typeface="+mn-cs"/>
              </a:rPr>
              <a:t>temp → previous → next = temp → </a:t>
            </a:r>
            <a:r>
              <a:rPr kumimoji="0" lang="en-US" sz="3200" b="0" i="0" u="none" strike="noStrike" kern="1200" cap="none" spc="0" normalizeH="0" baseline="0" noProof="0" dirty="0">
                <a:ln>
                  <a:noFill/>
                </a:ln>
                <a:solidFill>
                  <a:schemeClr val="tx1"/>
                </a:solidFill>
                <a:effectLst/>
                <a:uLnTx/>
                <a:uFillTx/>
                <a:latin typeface="+mn-lt"/>
                <a:ea typeface="+mn-ea"/>
                <a:cs typeface="+mn-cs"/>
              </a:rPr>
              <a:t> </a:t>
            </a:r>
            <a:r>
              <a:rPr kumimoji="0" lang="en-US" sz="3200" b="1" i="0" u="none" strike="noStrike" kern="1200" cap="none" spc="0" normalizeH="0" baseline="0" noProof="0" dirty="0">
                <a:ln>
                  <a:noFill/>
                </a:ln>
                <a:solidFill>
                  <a:schemeClr val="tx1"/>
                </a:solidFill>
                <a:effectLst/>
                <a:uLnTx/>
                <a:uFillTx/>
                <a:latin typeface="+mn-lt"/>
                <a:ea typeface="+mn-ea"/>
                <a:cs typeface="+mn-cs"/>
              </a:rPr>
              <a:t>next</a:t>
            </a:r>
            <a:r>
              <a:rPr kumimoji="0" lang="en-US" sz="3200" b="0" i="0" u="none" strike="noStrike" kern="1200" cap="none" spc="0" normalizeH="0" baseline="0" noProof="0" dirty="0">
                <a:ln>
                  <a:noFill/>
                </a:ln>
                <a:solidFill>
                  <a:schemeClr val="tx1"/>
                </a:solidFill>
                <a:effectLst/>
                <a:uLnTx/>
                <a:uFillTx/>
                <a:latin typeface="+mn-lt"/>
                <a:ea typeface="+mn-ea"/>
                <a:cs typeface="+mn-cs"/>
              </a:rPr>
              <a:t>), </a:t>
            </a:r>
            <a:r>
              <a:rPr kumimoji="0" lang="en-US" sz="3200" b="1" i="0" u="none" strike="noStrike" kern="1200" cap="none" spc="0" normalizeH="0" baseline="0" noProof="0" dirty="0">
                <a:ln>
                  <a:noFill/>
                </a:ln>
                <a:solidFill>
                  <a:schemeClr val="tx1"/>
                </a:solidFill>
                <a:effectLst/>
                <a:uLnTx/>
                <a:uFillTx/>
                <a:latin typeface="+mn-lt"/>
                <a:ea typeface="+mn-ea"/>
                <a:cs typeface="+mn-cs"/>
              </a:rPr>
              <a:t>temp </a:t>
            </a:r>
            <a:r>
              <a:rPr kumimoji="0" lang="en-US" sz="3200" b="0" i="0" u="none" strike="noStrike" kern="1200" cap="none" spc="0" normalizeH="0" baseline="0" noProof="0" dirty="0">
                <a:ln>
                  <a:noFill/>
                </a:ln>
                <a:solidFill>
                  <a:schemeClr val="tx1"/>
                </a:solidFill>
                <a:effectLst/>
                <a:uLnTx/>
                <a:uFillTx/>
                <a:latin typeface="+mn-lt"/>
                <a:ea typeface="+mn-ea"/>
                <a:cs typeface="+mn-cs"/>
              </a:rPr>
              <a:t>of </a:t>
            </a:r>
            <a:r>
              <a:rPr kumimoji="0" lang="en-US" sz="3200" b="1" i="0" u="none" strike="noStrike" kern="1200" cap="none" spc="0" normalizeH="0" baseline="0" noProof="0" dirty="0">
                <a:ln>
                  <a:noFill/>
                </a:ln>
                <a:solidFill>
                  <a:schemeClr val="tx1"/>
                </a:solidFill>
                <a:effectLst/>
                <a:uLnTx/>
                <a:uFillTx/>
                <a:latin typeface="+mn-lt"/>
                <a:ea typeface="+mn-ea"/>
                <a:cs typeface="+mn-cs"/>
              </a:rPr>
              <a:t>next </a:t>
            </a:r>
            <a:r>
              <a:rPr kumimoji="0" lang="en-US" sz="3200" b="0" i="0" u="none" strike="noStrike" kern="1200" cap="none" spc="0" normalizeH="0" baseline="0" noProof="0" dirty="0">
                <a:ln>
                  <a:noFill/>
                </a:ln>
                <a:solidFill>
                  <a:schemeClr val="tx1"/>
                </a:solidFill>
                <a:effectLst/>
                <a:uLnTx/>
                <a:uFillTx/>
                <a:latin typeface="+mn-lt"/>
                <a:ea typeface="+mn-ea"/>
                <a:cs typeface="+mn-cs"/>
              </a:rPr>
              <a:t>of </a:t>
            </a:r>
            <a:r>
              <a:rPr kumimoji="0" lang="en-US" sz="3200" b="1" i="0" u="none" strike="noStrike" kern="1200" cap="none" spc="0" normalizeH="0" baseline="0" noProof="0" dirty="0">
                <a:ln>
                  <a:noFill/>
                </a:ln>
                <a:solidFill>
                  <a:schemeClr val="tx1"/>
                </a:solidFill>
                <a:effectLst/>
                <a:uLnTx/>
                <a:uFillTx/>
                <a:latin typeface="+mn-lt"/>
                <a:ea typeface="+mn-ea"/>
                <a:cs typeface="+mn-cs"/>
              </a:rPr>
              <a:t>previous </a:t>
            </a:r>
            <a:r>
              <a:rPr kumimoji="0" lang="en-US" sz="3200" b="0" i="0" u="none" strike="noStrike" kern="1200" cap="none" spc="0" normalizeH="0" baseline="0" noProof="0" dirty="0">
                <a:ln>
                  <a:noFill/>
                </a:ln>
                <a:solidFill>
                  <a:schemeClr val="tx1"/>
                </a:solidFill>
                <a:effectLst/>
                <a:uLnTx/>
                <a:uFillTx/>
                <a:latin typeface="+mn-lt"/>
                <a:ea typeface="+mn-ea"/>
                <a:cs typeface="+mn-cs"/>
              </a:rPr>
              <a:t>to </a:t>
            </a:r>
            <a:r>
              <a:rPr kumimoji="0" lang="en-US" sz="3200" b="1" i="0" u="none" strike="noStrike" kern="1200" cap="none" spc="0" normalizeH="0" baseline="0" noProof="0" dirty="0">
                <a:ln>
                  <a:noFill/>
                </a:ln>
                <a:solidFill>
                  <a:schemeClr val="tx1"/>
                </a:solidFill>
                <a:effectLst/>
                <a:uLnTx/>
                <a:uFillTx/>
                <a:latin typeface="+mn-lt"/>
                <a:ea typeface="+mn-ea"/>
                <a:cs typeface="+mn-cs"/>
              </a:rPr>
              <a:t>temp </a:t>
            </a:r>
            <a:r>
              <a:rPr kumimoji="0" lang="en-US" sz="3200" b="0" i="0" u="none" strike="noStrike" kern="1200" cap="none" spc="0" normalizeH="0" baseline="0" noProof="0" dirty="0">
                <a:ln>
                  <a:noFill/>
                </a:ln>
                <a:solidFill>
                  <a:schemeClr val="tx1"/>
                </a:solidFill>
                <a:effectLst/>
                <a:uLnTx/>
                <a:uFillTx/>
                <a:latin typeface="+mn-lt"/>
                <a:ea typeface="+mn-ea"/>
                <a:cs typeface="+mn-cs"/>
              </a:rPr>
              <a:t>of </a:t>
            </a:r>
            <a:r>
              <a:rPr kumimoji="0" lang="en-US" sz="3200" b="1" i="0" u="none" strike="noStrike" kern="1200" cap="none" spc="0" normalizeH="0" baseline="0" noProof="0" dirty="0">
                <a:ln>
                  <a:noFill/>
                </a:ln>
                <a:solidFill>
                  <a:schemeClr val="tx1"/>
                </a:solidFill>
                <a:effectLst/>
                <a:uLnTx/>
                <a:uFillTx/>
                <a:latin typeface="+mn-lt"/>
                <a:ea typeface="+mn-ea"/>
                <a:cs typeface="+mn-cs"/>
              </a:rPr>
              <a:t>previous </a:t>
            </a:r>
            <a:r>
              <a:rPr kumimoji="0" lang="en-US" sz="3200" b="0" i="0" u="none" strike="noStrike" kern="1200" cap="none" spc="0" normalizeH="0" baseline="0" noProof="0" dirty="0">
                <a:ln>
                  <a:noFill/>
                </a:ln>
                <a:solidFill>
                  <a:schemeClr val="tx1"/>
                </a:solidFill>
                <a:effectLst/>
                <a:uLnTx/>
                <a:uFillTx/>
                <a:latin typeface="+mn-lt"/>
                <a:ea typeface="+mn-ea"/>
                <a:cs typeface="+mn-cs"/>
              </a:rPr>
              <a:t>(</a:t>
            </a:r>
            <a:r>
              <a:rPr kumimoji="0" lang="en-US" sz="3200" b="1" i="0" u="none" strike="noStrike" kern="1200" cap="none" spc="0" normalizeH="0" baseline="0" noProof="0" dirty="0">
                <a:ln>
                  <a:noFill/>
                </a:ln>
                <a:solidFill>
                  <a:schemeClr val="tx1"/>
                </a:solidFill>
                <a:effectLst/>
                <a:uLnTx/>
                <a:uFillTx/>
                <a:latin typeface="+mn-lt"/>
                <a:ea typeface="+mn-ea"/>
                <a:cs typeface="+mn-cs"/>
              </a:rPr>
              <a:t>temp → next → previous = temp → previous</a:t>
            </a:r>
            <a:r>
              <a:rPr kumimoji="0" lang="en-US" sz="3200" b="0" i="0" u="none" strike="noStrike" kern="1200" cap="none" spc="0" normalizeH="0" baseline="0" noProof="0" dirty="0">
                <a:ln>
                  <a:noFill/>
                </a:ln>
                <a:solidFill>
                  <a:schemeClr val="tx1"/>
                </a:solidFill>
                <a:effectLst/>
                <a:uLnTx/>
                <a:uFillTx/>
                <a:latin typeface="+mn-lt"/>
                <a:ea typeface="+mn-ea"/>
                <a:cs typeface="+mn-cs"/>
              </a:rPr>
              <a:t>) and delete </a:t>
            </a:r>
            <a:r>
              <a:rPr kumimoji="0" lang="en-US" sz="3200" b="1" i="0" u="none" strike="noStrike" kern="1200" cap="none" spc="0" normalizeH="0" baseline="0" noProof="0" dirty="0">
                <a:ln>
                  <a:noFill/>
                </a:ln>
                <a:solidFill>
                  <a:schemeClr val="tx1"/>
                </a:solidFill>
                <a:effectLst/>
                <a:uLnTx/>
                <a:uFillTx/>
                <a:latin typeface="+mn-lt"/>
                <a:ea typeface="+mn-ea"/>
                <a:cs typeface="+mn-cs"/>
              </a:rPr>
              <a:t>temp </a:t>
            </a:r>
            <a:r>
              <a:rPr kumimoji="0" lang="en-US" sz="3200" b="0" i="0" u="none" strike="noStrike" kern="1200" cap="none" spc="0" normalizeH="0" baseline="0" noProof="0" dirty="0">
                <a:ln>
                  <a:noFill/>
                </a:ln>
                <a:solidFill>
                  <a:schemeClr val="tx1"/>
                </a:solidFill>
                <a:effectLst/>
                <a:uLnTx/>
                <a:uFillTx/>
                <a:latin typeface="+mn-lt"/>
                <a:ea typeface="+mn-ea"/>
                <a:cs typeface="+mn-cs"/>
              </a:rPr>
              <a:t>(</a:t>
            </a:r>
            <a:r>
              <a:rPr kumimoji="0" lang="en-US" sz="3200" b="1" i="0" u="none" strike="noStrike" kern="1200" cap="none" spc="0" normalizeH="0" baseline="0" noProof="0" dirty="0">
                <a:ln>
                  <a:noFill/>
                </a:ln>
                <a:solidFill>
                  <a:schemeClr val="tx1"/>
                </a:solidFill>
                <a:effectLst/>
                <a:uLnTx/>
                <a:uFillTx/>
                <a:latin typeface="+mn-lt"/>
                <a:ea typeface="+mn-ea"/>
                <a:cs typeface="+mn-cs"/>
              </a:rPr>
              <a:t>free(temp)</a:t>
            </a:r>
            <a:r>
              <a:rPr kumimoji="0" lang="en-US" sz="32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IN"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917A1688-ECF1-4544-BE51-B18B5664F533}"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0547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104</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Content Placeholder 2"/>
          <p:cNvSpPr>
            <a:spLocks noGrp="1"/>
          </p:cNvSpPr>
          <p:nvPr>
            <p:ph idx="1"/>
          </p:nvPr>
        </p:nvSpPr>
        <p:spPr>
          <a:xfrm>
            <a:off x="381000" y="1143000"/>
            <a:ext cx="8229600" cy="5249863"/>
          </a:xfrm>
        </p:spPr>
        <p:txBody>
          <a:bodyPr vert="horz" wrap="square" lIns="91440" tIns="45720" rIns="91440" bIns="45720" anchor="t" anchorCtr="0"/>
          <a:lstStyle/>
          <a:p>
            <a:pPr marL="0" indent="0">
              <a:buNone/>
            </a:pPr>
            <a:r>
              <a:rPr lang="en-US" altLang="en-US" b="1" dirty="0"/>
              <a:t>Displaying a Double Linked List </a:t>
            </a:r>
            <a:endParaRPr lang="en-US" altLang="en-US" dirty="0"/>
          </a:p>
          <a:p>
            <a:pPr marL="0" indent="0">
              <a:buNone/>
            </a:pPr>
            <a:r>
              <a:rPr lang="en-US" altLang="en-US" sz="2200" dirty="0"/>
              <a:t>We can use the following steps to display the elements of a double linked list... </a:t>
            </a:r>
          </a:p>
          <a:p>
            <a:pPr marL="0" indent="0">
              <a:buNone/>
            </a:pPr>
            <a:r>
              <a:rPr lang="en-US" altLang="en-US" sz="2200" dirty="0"/>
              <a:t>• </a:t>
            </a:r>
            <a:r>
              <a:rPr lang="en-US" altLang="en-US" sz="2200" b="1" dirty="0"/>
              <a:t>Step 1 - </a:t>
            </a:r>
            <a:r>
              <a:rPr lang="en-US" altLang="en-US" sz="2200" dirty="0"/>
              <a:t>Check whether list is </a:t>
            </a:r>
            <a:r>
              <a:rPr lang="en-US" altLang="en-US" sz="2200" b="1" dirty="0"/>
              <a:t>Empty </a:t>
            </a:r>
            <a:r>
              <a:rPr lang="en-US" altLang="en-US" sz="2200" dirty="0"/>
              <a:t>(</a:t>
            </a:r>
            <a:r>
              <a:rPr lang="en-US" altLang="en-US" sz="2200" b="1" dirty="0"/>
              <a:t>head </a:t>
            </a:r>
            <a:r>
              <a:rPr lang="en-US" altLang="en-US" sz="2200" dirty="0"/>
              <a:t>== </a:t>
            </a:r>
            <a:r>
              <a:rPr lang="en-US" altLang="en-US" sz="2200" b="1" dirty="0"/>
              <a:t>NULL</a:t>
            </a:r>
            <a:r>
              <a:rPr lang="en-US" altLang="en-US" sz="2200" dirty="0"/>
              <a:t>) </a:t>
            </a:r>
          </a:p>
          <a:p>
            <a:pPr marL="0" indent="0">
              <a:buNone/>
            </a:pPr>
            <a:r>
              <a:rPr lang="en-US" altLang="en-US" sz="2200" dirty="0"/>
              <a:t>• </a:t>
            </a:r>
            <a:r>
              <a:rPr lang="en-US" altLang="en-US" sz="2200" b="1" dirty="0"/>
              <a:t>Step 2 - </a:t>
            </a:r>
            <a:r>
              <a:rPr lang="en-US" altLang="en-US" sz="2200" dirty="0"/>
              <a:t>If it is </a:t>
            </a:r>
            <a:r>
              <a:rPr lang="en-US" altLang="en-US" sz="2200" b="1" dirty="0"/>
              <a:t>Empty</a:t>
            </a:r>
            <a:r>
              <a:rPr lang="en-US" altLang="en-US" sz="2200" dirty="0"/>
              <a:t>, then display </a:t>
            </a:r>
            <a:r>
              <a:rPr lang="en-US" altLang="en-US" sz="2200" b="1" dirty="0"/>
              <a:t>'List is Empty!!!' </a:t>
            </a:r>
            <a:r>
              <a:rPr lang="en-US" altLang="en-US" sz="2200" dirty="0"/>
              <a:t>and terminate the function. </a:t>
            </a:r>
          </a:p>
          <a:p>
            <a:pPr marL="0" indent="0">
              <a:buNone/>
            </a:pPr>
            <a:r>
              <a:rPr lang="en-US" altLang="en-US" sz="2200" dirty="0"/>
              <a:t>• </a:t>
            </a:r>
            <a:r>
              <a:rPr lang="en-US" altLang="en-US" sz="2200" b="1" dirty="0"/>
              <a:t>Step 3 - </a:t>
            </a:r>
            <a:r>
              <a:rPr lang="en-US" altLang="en-US" sz="2200" dirty="0"/>
              <a:t>If it is not Empty, then define a Node pointer </a:t>
            </a:r>
            <a:r>
              <a:rPr lang="en-US" altLang="en-US" sz="2200" b="1" dirty="0"/>
              <a:t>'temp' </a:t>
            </a:r>
            <a:r>
              <a:rPr lang="en-US" altLang="en-US" sz="2200" dirty="0"/>
              <a:t>and initialize with </a:t>
            </a:r>
            <a:r>
              <a:rPr lang="en-US" altLang="en-US" sz="2200" b="1" dirty="0"/>
              <a:t>head</a:t>
            </a:r>
            <a:r>
              <a:rPr lang="en-US" altLang="en-US" sz="2200" dirty="0"/>
              <a:t>. </a:t>
            </a:r>
          </a:p>
          <a:p>
            <a:pPr marL="0" indent="0">
              <a:buNone/>
            </a:pPr>
            <a:r>
              <a:rPr lang="en-IN" altLang="en-US" sz="2200" dirty="0"/>
              <a:t>• </a:t>
            </a:r>
            <a:r>
              <a:rPr lang="en-IN" altLang="en-US" sz="2200" b="1" dirty="0"/>
              <a:t>Step 4 - </a:t>
            </a:r>
            <a:r>
              <a:rPr lang="en-IN" altLang="en-US" sz="2200" dirty="0"/>
              <a:t>Display </a:t>
            </a:r>
            <a:r>
              <a:rPr lang="en-IN" altLang="en-US" sz="2200" b="1" dirty="0"/>
              <a:t>'NULL &lt;--- '</a:t>
            </a:r>
            <a:r>
              <a:rPr lang="en-IN" altLang="en-US" sz="2200" dirty="0"/>
              <a:t>. </a:t>
            </a:r>
          </a:p>
          <a:p>
            <a:pPr marL="0" indent="0">
              <a:buNone/>
            </a:pPr>
            <a:r>
              <a:rPr lang="en-US" altLang="en-US" sz="2200" dirty="0"/>
              <a:t>• </a:t>
            </a:r>
            <a:r>
              <a:rPr lang="en-US" altLang="en-US" sz="2200" b="1" dirty="0"/>
              <a:t>Step 5 - </a:t>
            </a:r>
            <a:r>
              <a:rPr lang="en-US" altLang="en-US" sz="2200" dirty="0"/>
              <a:t>Keep displaying </a:t>
            </a:r>
            <a:r>
              <a:rPr lang="en-US" altLang="en-US" sz="2200" b="1" dirty="0"/>
              <a:t>temp → data </a:t>
            </a:r>
            <a:r>
              <a:rPr lang="en-US" altLang="en-US" sz="2200" dirty="0"/>
              <a:t>with an arrow (</a:t>
            </a:r>
            <a:r>
              <a:rPr lang="en-US" altLang="en-US" sz="2200" b="1" dirty="0"/>
              <a:t>&lt;===&gt;</a:t>
            </a:r>
            <a:r>
              <a:rPr lang="en-US" altLang="en-US" sz="2200" dirty="0"/>
              <a:t>) until </a:t>
            </a:r>
            <a:r>
              <a:rPr lang="en-US" altLang="en-US" sz="2200" b="1" dirty="0"/>
              <a:t>temp </a:t>
            </a:r>
            <a:r>
              <a:rPr lang="en-US" altLang="en-US" sz="2200" dirty="0"/>
              <a:t>reaches to the last node </a:t>
            </a:r>
          </a:p>
          <a:p>
            <a:pPr marL="0" indent="0">
              <a:buNone/>
            </a:pPr>
            <a:r>
              <a:rPr lang="en-US" altLang="en-US" sz="2200" dirty="0"/>
              <a:t>• </a:t>
            </a:r>
            <a:r>
              <a:rPr lang="en-US" altLang="en-US" sz="2200" b="1" dirty="0"/>
              <a:t>Step 6 - </a:t>
            </a:r>
            <a:r>
              <a:rPr lang="en-US" altLang="en-US" sz="2200" dirty="0"/>
              <a:t>Finally, display </a:t>
            </a:r>
            <a:r>
              <a:rPr lang="en-US" altLang="en-US" sz="2200" b="1" dirty="0"/>
              <a:t>temp → data </a:t>
            </a:r>
            <a:r>
              <a:rPr lang="en-US" altLang="en-US" sz="2200" dirty="0"/>
              <a:t>with arrow pointing to </a:t>
            </a:r>
            <a:r>
              <a:rPr lang="en-US" altLang="en-US" sz="2200" b="1" dirty="0"/>
              <a:t>NULL </a:t>
            </a:r>
            <a:r>
              <a:rPr lang="en-US" altLang="en-US" sz="2200" dirty="0"/>
              <a:t>(</a:t>
            </a:r>
            <a:r>
              <a:rPr lang="en-US" altLang="en-US" sz="2200" b="1" dirty="0"/>
              <a:t>temp → data ---&gt; NULL</a:t>
            </a:r>
            <a:r>
              <a:rPr lang="en-US" altLang="en-US" sz="2200" dirty="0"/>
              <a:t>). </a:t>
            </a:r>
          </a:p>
          <a:p>
            <a:pPr marL="0" indent="0">
              <a:buNone/>
            </a:pPr>
            <a:endParaRPr lang="en-IN" altLang="en-US"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F534ECC6-6C21-4CF6-8A1C-EAF5159B246F}"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0650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105</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Content Placeholder 2"/>
          <p:cNvSpPr>
            <a:spLocks noGrp="1"/>
          </p:cNvSpPr>
          <p:nvPr>
            <p:ph idx="1"/>
          </p:nvPr>
        </p:nvSpPr>
        <p:spPr>
          <a:xfrm>
            <a:off x="323850" y="871538"/>
            <a:ext cx="7920038" cy="5616575"/>
          </a:xfrm>
        </p:spPr>
        <p:txBody>
          <a:bodyPr vert="horz" wrap="square" lIns="91440" tIns="45720" rIns="91440" bIns="45720" anchor="t" anchorCtr="0"/>
          <a:lstStyle/>
          <a:p>
            <a:pPr marL="0" indent="0">
              <a:buNone/>
            </a:pPr>
            <a:r>
              <a:rPr lang="en-IN" altLang="en-US" sz="1600" dirty="0"/>
              <a:t>void insertafter()  </a:t>
            </a:r>
          </a:p>
          <a:p>
            <a:pPr marL="0" indent="0">
              <a:buNone/>
            </a:pPr>
            <a:r>
              <a:rPr lang="en-IN" altLang="en-US" sz="1600" dirty="0"/>
              <a:t>{   </a:t>
            </a:r>
          </a:p>
          <a:p>
            <a:pPr marL="0" indent="0">
              <a:buNone/>
            </a:pPr>
            <a:r>
              <a:rPr lang="en-IN" altLang="en-US" sz="1600" dirty="0"/>
              <a:t>struct node *temp=head,*q,*newnode;  </a:t>
            </a:r>
          </a:p>
          <a:p>
            <a:pPr marL="0" indent="0">
              <a:buNone/>
            </a:pPr>
            <a:r>
              <a:rPr lang="en-IN" altLang="en-US" sz="1600" dirty="0"/>
              <a:t>int element,n;  </a:t>
            </a:r>
          </a:p>
          <a:p>
            <a:pPr marL="0" indent="0">
              <a:buNone/>
            </a:pPr>
            <a:r>
              <a:rPr lang="en-IN" altLang="en-US" sz="1600" dirty="0"/>
              <a:t>printf("enter element after which insertion to be done\n");</a:t>
            </a:r>
          </a:p>
          <a:p>
            <a:pPr marL="0" indent="0">
              <a:buNone/>
            </a:pPr>
            <a:r>
              <a:rPr lang="en-IN" altLang="en-US" sz="1600" dirty="0"/>
              <a:t>scanf("%d",&amp;element); </a:t>
            </a:r>
          </a:p>
          <a:p>
            <a:pPr marL="0" indent="0">
              <a:buNone/>
            </a:pPr>
            <a:r>
              <a:rPr lang="en-IN" altLang="en-US" sz="1600" dirty="0"/>
              <a:t>printf("enter the data to be inserted");  </a:t>
            </a:r>
          </a:p>
          <a:p>
            <a:pPr marL="0" indent="0">
              <a:buNone/>
            </a:pPr>
            <a:r>
              <a:rPr lang="en-IN" altLang="en-US" sz="1600" dirty="0"/>
              <a:t>scanf("%d",&amp;n);   </a:t>
            </a:r>
          </a:p>
          <a:p>
            <a:pPr marL="0" indent="0">
              <a:buNone/>
            </a:pPr>
            <a:r>
              <a:rPr lang="en-IN" altLang="en-US" sz="1600" dirty="0"/>
              <a:t>while(temp !=NULL)     {   </a:t>
            </a:r>
          </a:p>
          <a:p>
            <a:pPr marL="0" indent="0">
              <a:buNone/>
            </a:pPr>
            <a:r>
              <a:rPr lang="en-IN" altLang="en-US" sz="1600" dirty="0"/>
              <a:t> if(temp-&gt;info==element)   {        </a:t>
            </a:r>
          </a:p>
          <a:p>
            <a:pPr marL="0" indent="0">
              <a:buNone/>
            </a:pPr>
            <a:r>
              <a:rPr lang="en-IN" altLang="en-US" sz="1600" dirty="0"/>
              <a:t>    q=temp-&gt;next;     </a:t>
            </a:r>
          </a:p>
          <a:p>
            <a:pPr marL="0" indent="0">
              <a:buNone/>
            </a:pPr>
            <a:r>
              <a:rPr lang="en-IN" altLang="en-US" sz="1600" dirty="0"/>
              <a:t>    newnode = (struct node*)malloc(sizeof(newnode));</a:t>
            </a:r>
          </a:p>
          <a:p>
            <a:pPr marL="0" indent="0">
              <a:buNone/>
            </a:pPr>
            <a:r>
              <a:rPr lang="en-IN" altLang="en-US" sz="1600" dirty="0"/>
              <a:t>    newnode-&gt;data = n;</a:t>
            </a:r>
          </a:p>
          <a:p>
            <a:pPr marL="0" indent="0">
              <a:buNone/>
            </a:pPr>
            <a:r>
              <a:rPr lang="en-IN" altLang="en-US" sz="1600" dirty="0"/>
              <a:t>    temp-&gt;next=newnode;      </a:t>
            </a:r>
          </a:p>
          <a:p>
            <a:pPr marL="0" indent="0">
              <a:buNone/>
            </a:pPr>
            <a:r>
              <a:rPr lang="en-IN" altLang="en-US" sz="1600" dirty="0"/>
              <a:t>   newnode-&gt;next=q;      </a:t>
            </a:r>
          </a:p>
          <a:p>
            <a:pPr marL="0" indent="0">
              <a:buNone/>
            </a:pPr>
            <a:r>
              <a:rPr lang="en-IN" altLang="en-US" sz="1600" dirty="0"/>
              <a:t>   newnode-&gt;prev=temp;      </a:t>
            </a:r>
          </a:p>
          <a:p>
            <a:pPr marL="0" indent="0">
              <a:buNone/>
            </a:pPr>
            <a:r>
              <a:rPr lang="en-IN" altLang="en-US" sz="1600" dirty="0"/>
              <a:t>   q-&gt;prev=newnode;    }      </a:t>
            </a:r>
          </a:p>
          <a:p>
            <a:pPr marL="0" indent="0">
              <a:buNone/>
            </a:pPr>
            <a:r>
              <a:rPr lang="en-IN" altLang="en-US" sz="1600" dirty="0"/>
              <a:t>temp=temp-&gt;next; </a:t>
            </a:r>
          </a:p>
          <a:p>
            <a:pPr marL="0" indent="0">
              <a:buNone/>
            </a:pPr>
            <a:r>
              <a:rPr lang="en-IN" altLang="en-US" sz="1600" dirty="0"/>
              <a:t>  }  </a:t>
            </a: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040435FF-1394-45B1-B959-0710E3FC6CAE}"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0752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106</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Content Placeholder 2"/>
          <p:cNvSpPr>
            <a:spLocks noGrp="1"/>
          </p:cNvSpPr>
          <p:nvPr>
            <p:ph idx="1"/>
          </p:nvPr>
        </p:nvSpPr>
        <p:spPr>
          <a:xfrm>
            <a:off x="323850" y="871538"/>
            <a:ext cx="8229600" cy="5616575"/>
          </a:xfrm>
        </p:spPr>
        <p:txBody>
          <a:bodyPr vert="horz" wrap="square" lIns="91440" tIns="45720" rIns="91440" bIns="45720" anchor="t" anchorCtr="0"/>
          <a:lstStyle/>
          <a:p>
            <a:pPr marL="0" indent="0" algn="ctr">
              <a:buNone/>
            </a:pPr>
            <a:r>
              <a:rPr lang="en-IN" altLang="en-US" dirty="0">
                <a:latin typeface="Roboto" pitchFamily="2" charset="0"/>
              </a:rPr>
              <a:t>Doubly Circular Linked List</a:t>
            </a:r>
            <a:br>
              <a:rPr lang="en-IN" altLang="en-US" dirty="0">
                <a:latin typeface="Roboto" pitchFamily="2" charset="0"/>
              </a:rPr>
            </a:br>
            <a:endParaRPr lang="en-IN" altLang="en-US" dirty="0">
              <a:latin typeface="Roboto" pitchFamily="2" charset="0"/>
            </a:endParaRPr>
          </a:p>
          <a:p>
            <a:pPr marL="0" indent="0" algn="just">
              <a:buNone/>
            </a:pPr>
            <a:r>
              <a:rPr lang="en-US" altLang="en-US" sz="1600" dirty="0">
                <a:latin typeface="Roboto" pitchFamily="2" charset="0"/>
              </a:rPr>
              <a:t>Circular Doubly Linked List has properties of both doubly linked list and circular linked list in which two consecutive elements are linked or connected by previous and next pointer and the last node points to first node by next pointer and also the first node points to last node by previous pointer.</a:t>
            </a:r>
            <a:endParaRPr lang="en-IN" altLang="en-US" sz="1600" dirty="0">
              <a:latin typeface="Roboto" pitchFamily="2" charset="0"/>
            </a:endParaRPr>
          </a:p>
          <a:p>
            <a:pPr marL="0" indent="0">
              <a:buNone/>
            </a:pPr>
            <a:endParaRPr lang="en-IN" altLang="en-US"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A0BCEE0A-CF5B-4B15-A237-816CE42810B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0854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107</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pic>
        <p:nvPicPr>
          <p:cNvPr id="108552" name="Picture 8"/>
          <p:cNvPicPr>
            <a:picLocks noChangeAspect="1"/>
          </p:cNvPicPr>
          <p:nvPr/>
        </p:nvPicPr>
        <p:blipFill>
          <a:blip r:embed="rId2"/>
          <a:stretch>
            <a:fillRect/>
          </a:stretch>
        </p:blipFill>
        <p:spPr>
          <a:xfrm>
            <a:off x="696913" y="3060700"/>
            <a:ext cx="8123237" cy="3184525"/>
          </a:xfrm>
          <a:prstGeom prst="rect">
            <a:avLst/>
          </a:prstGeom>
          <a:noFill/>
          <a:ln w="9525">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23988"/>
            <a:ext cx="8229600" cy="4525963"/>
          </a:xfrm>
        </p:spPr>
        <p:txBody>
          <a:bodyPr vert="horz" wrap="square" lIns="91440" tIns="45720" rIns="91440" bIns="45720" numCol="1" anchor="t" anchorCtr="0" compatLnSpc="1">
            <a:normAutofit fontScale="55000" lnSpcReduction="20000"/>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1" i="0" u="none" strike="noStrike" kern="1200" cap="none" spc="0" normalizeH="0" baseline="0" noProof="0" dirty="0">
                <a:ln>
                  <a:noFill/>
                </a:ln>
                <a:solidFill>
                  <a:schemeClr val="tx1"/>
                </a:solidFill>
                <a:effectLst/>
                <a:uLnTx/>
                <a:uFillTx/>
                <a:latin typeface="Roboto"/>
                <a:ea typeface="+mn-ea"/>
                <a:cs typeface="+mn-cs"/>
              </a:rPr>
              <a:t>Advantages:</a:t>
            </a:r>
            <a:endParaRPr kumimoji="0" lang="en-US" sz="3200" b="0" i="0" u="none" strike="noStrike" kern="1200" cap="none" spc="0" normalizeH="0" baseline="0" noProof="0" dirty="0">
              <a:ln>
                <a:noFill/>
              </a:ln>
              <a:solidFill>
                <a:schemeClr val="tx1"/>
              </a:solidFill>
              <a:effectLst/>
              <a:uLnTx/>
              <a:uFillTx/>
              <a:latin typeface="Roboto"/>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Roboto"/>
                <a:ea typeface="+mn-ea"/>
                <a:cs typeface="+mn-cs"/>
              </a:rPr>
              <a:t>List can be traversed from both the directions i.e. from head to tail or from tail to head.</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Roboto"/>
                <a:ea typeface="+mn-ea"/>
                <a:cs typeface="+mn-cs"/>
              </a:rPr>
              <a:t>Jumping from head to tail or from tail to head is done in constant time O(1).</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Roboto"/>
                <a:ea typeface="+mn-ea"/>
                <a:cs typeface="+mn-cs"/>
              </a:rPr>
              <a:t>Circular Doubly Linked Lists are used for implementation of advanced data structures like </a:t>
            </a:r>
            <a:r>
              <a:rPr kumimoji="0" lang="en-US" sz="3200" b="0" i="0" u="none" strike="noStrike" kern="1200" cap="none" spc="0" normalizeH="0" baseline="0" noProof="0" dirty="0">
                <a:ln>
                  <a:noFill/>
                </a:ln>
                <a:solidFill>
                  <a:srgbClr val="EC4E20"/>
                </a:solidFill>
                <a:effectLst/>
                <a:uLnTx/>
                <a:uFillTx/>
                <a:latin typeface="Roboto"/>
                <a:ea typeface="+mn-ea"/>
                <a:cs typeface="+mn-cs"/>
                <a:hlinkClick r:id="rId2"/>
              </a:rPr>
              <a:t>Fibonacci Heap</a:t>
            </a:r>
            <a:r>
              <a:rPr kumimoji="0" lang="en-US" sz="3200" b="0" i="0" u="none" strike="noStrike" kern="1200" cap="none" spc="0" normalizeH="0" baseline="0" noProof="0" dirty="0">
                <a:ln>
                  <a:noFill/>
                </a:ln>
                <a:solidFill>
                  <a:schemeClr val="tx1"/>
                </a:solidFill>
                <a:effectLst/>
                <a:uLnTx/>
                <a:uFillTx/>
                <a:latin typeface="Roboto"/>
                <a:ea typeface="+mn-ea"/>
                <a:cs typeface="+mn-cs"/>
              </a:rPr>
              <a:t>.</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1" i="0" u="none" strike="noStrike" kern="1200" cap="none" spc="0" normalizeH="0" baseline="0" noProof="0" dirty="0">
              <a:ln>
                <a:noFill/>
              </a:ln>
              <a:solidFill>
                <a:schemeClr val="tx1"/>
              </a:solidFill>
              <a:effectLst/>
              <a:uLnTx/>
              <a:uFillTx/>
              <a:latin typeface="Roboto"/>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1" i="0" u="none" strike="noStrike" kern="1200" cap="none" spc="0" normalizeH="0" baseline="0" noProof="0" dirty="0">
                <a:ln>
                  <a:noFill/>
                </a:ln>
                <a:solidFill>
                  <a:schemeClr val="tx1"/>
                </a:solidFill>
                <a:effectLst/>
                <a:uLnTx/>
                <a:uFillTx/>
                <a:latin typeface="Roboto"/>
                <a:ea typeface="+mn-ea"/>
                <a:cs typeface="+mn-cs"/>
              </a:rPr>
              <a:t>Disadvantages</a:t>
            </a:r>
            <a:endParaRPr kumimoji="0" lang="en-US" sz="3200" b="0" i="0" u="none" strike="noStrike" kern="1200" cap="none" spc="0" normalizeH="0" baseline="0" noProof="0" dirty="0">
              <a:ln>
                <a:noFill/>
              </a:ln>
              <a:solidFill>
                <a:schemeClr val="tx1"/>
              </a:solidFill>
              <a:effectLst/>
              <a:uLnTx/>
              <a:uFillTx/>
              <a:latin typeface="Roboto"/>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Roboto"/>
                <a:ea typeface="+mn-ea"/>
                <a:cs typeface="+mn-cs"/>
              </a:rPr>
              <a:t>It takes slightly extra memory in each node to accommodate previous pointer.</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Roboto"/>
                <a:ea typeface="+mn-ea"/>
                <a:cs typeface="+mn-cs"/>
              </a:rPr>
              <a:t>Lots of pointers involved while implementing or doing operations on a list. So, pointers should be handled carefully otherwise data of the list may get lost.</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dirty="0">
              <a:ln>
                <a:noFill/>
              </a:ln>
              <a:solidFill>
                <a:schemeClr val="tx1"/>
              </a:solidFill>
              <a:effectLst/>
              <a:uLnTx/>
              <a:uFillTx/>
              <a:latin typeface="Roboto"/>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1" i="0" u="none" strike="noStrike" kern="1200" cap="none" spc="0" normalizeH="0" baseline="0" noProof="0" dirty="0">
                <a:ln>
                  <a:noFill/>
                </a:ln>
                <a:solidFill>
                  <a:schemeClr val="tx1"/>
                </a:solidFill>
                <a:effectLst/>
                <a:uLnTx/>
                <a:uFillTx/>
                <a:latin typeface="Roboto"/>
                <a:ea typeface="+mn-ea"/>
                <a:cs typeface="+mn-cs"/>
              </a:rPr>
              <a:t>Applications of Circular doubly linked list</a:t>
            </a:r>
            <a:endParaRPr kumimoji="0" lang="en-US" sz="3200" b="0" i="0" u="none" strike="noStrike" kern="1200" cap="none" spc="0" normalizeH="0" baseline="0" noProof="0" dirty="0">
              <a:ln>
                <a:noFill/>
              </a:ln>
              <a:solidFill>
                <a:schemeClr val="tx1"/>
              </a:solidFill>
              <a:effectLst/>
              <a:uLnTx/>
              <a:uFillTx/>
              <a:latin typeface="Roboto"/>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Roboto"/>
                <a:ea typeface="+mn-ea"/>
                <a:cs typeface="+mn-cs"/>
              </a:rPr>
              <a:t>Managing songs playlist in media player applications.</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Roboto"/>
                <a:ea typeface="+mn-ea"/>
                <a:cs typeface="+mn-cs"/>
              </a:rPr>
              <a:t>Managing shopping cart in online shopping.</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IN"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22E6BCBA-C022-4835-8531-49F69537B22F}"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0957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108</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10"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Content Placeholder 2"/>
          <p:cNvSpPr>
            <a:spLocks noGrp="1"/>
          </p:cNvSpPr>
          <p:nvPr>
            <p:ph idx="1"/>
          </p:nvPr>
        </p:nvSpPr>
        <p:spPr>
          <a:xfrm>
            <a:off x="425450" y="871538"/>
            <a:ext cx="8229600" cy="5616575"/>
          </a:xfrm>
        </p:spPr>
        <p:txBody>
          <a:bodyPr vert="horz" wrap="square" lIns="91440" tIns="45720" rIns="91440" bIns="45720" anchor="t" anchorCtr="0"/>
          <a:lstStyle/>
          <a:p>
            <a:pPr marL="0" indent="0">
              <a:buNone/>
            </a:pPr>
            <a:r>
              <a:rPr lang="en-US" altLang="en-US" b="1" dirty="0">
                <a:latin typeface="Roboto" pitchFamily="2" charset="0"/>
              </a:rPr>
              <a:t>Insertion at the beginning of the list:</a:t>
            </a:r>
            <a:endParaRPr lang="en-IN" altLang="en-US"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1A968E01-A22E-4DC8-9DFD-FCF568E665E6}"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1059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109</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pic>
        <p:nvPicPr>
          <p:cNvPr id="110600" name="Picture 2" descr="Insertion at beginning of list"/>
          <p:cNvPicPr>
            <a:picLocks noChangeAspect="1"/>
          </p:cNvPicPr>
          <p:nvPr/>
        </p:nvPicPr>
        <p:blipFill>
          <a:blip r:embed="rId2"/>
          <a:stretch>
            <a:fillRect/>
          </a:stretch>
        </p:blipFill>
        <p:spPr>
          <a:xfrm>
            <a:off x="684213" y="1628775"/>
            <a:ext cx="8034337" cy="4176713"/>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2"/>
          <p:cNvSpPr>
            <a:spLocks noGrp="1"/>
          </p:cNvSpPr>
          <p:nvPr>
            <p:ph idx="1"/>
          </p:nvPr>
        </p:nvSpPr>
        <p:spPr>
          <a:xfrm>
            <a:off x="457200" y="995363"/>
            <a:ext cx="8115300" cy="5181600"/>
          </a:xfrm>
        </p:spPr>
        <p:txBody>
          <a:bodyPr vert="horz" wrap="square" lIns="91440" tIns="45720" rIns="91440" bIns="45720" anchor="t" anchorCtr="0"/>
          <a:lstStyle/>
          <a:p>
            <a:pPr eaLnBrk="1" hangingPunct="1">
              <a:buNone/>
            </a:pPr>
            <a:endParaRPr lang="en-US" altLang="en-US" sz="2200" dirty="0"/>
          </a:p>
          <a:p>
            <a:pPr eaLnBrk="1" hangingPunct="1">
              <a:buNone/>
            </a:pPr>
            <a:endParaRPr lang="en-US" altLang="en-US" sz="2200" dirty="0"/>
          </a:p>
        </p:txBody>
      </p:sp>
      <p:sp>
        <p:nvSpPr>
          <p:cNvPr id="6" name="Date Placeholder 5"/>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B4937E09-9722-4E39-88FF-C67305595F20}"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2292" name="Slide Number Placeholder 6"/>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11</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Unit Objective</a:t>
            </a:r>
          </a:p>
        </p:txBody>
      </p:sp>
      <p:sp>
        <p:nvSpPr>
          <p:cNvPr id="10" name="Footer Placeholder 9"/>
          <p:cNvSpPr txBox="1">
            <a:spLocks noGrp="1"/>
          </p:cNvSpPr>
          <p:nvPr>
            <p:ph type="ftr" sz="quarter" idx="11"/>
          </p:nvPr>
        </p:nvSpPr>
        <p:spPr>
          <a:xfrm>
            <a:off x="2514600" y="6356350"/>
            <a:ext cx="50292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2296" name="Rectangle 10"/>
          <p:cNvSpPr/>
          <p:nvPr/>
        </p:nvSpPr>
        <p:spPr>
          <a:xfrm>
            <a:off x="714375" y="1071563"/>
            <a:ext cx="7929563" cy="17843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pPr>
            <a:r>
              <a:rPr lang="en-US" altLang="en-US" sz="2200" dirty="0">
                <a:cs typeface="Arial" panose="020B0604020202020204" pitchFamily="34" charset="0"/>
              </a:rPr>
              <a:t> To learn about arrays and linked lists.</a:t>
            </a:r>
          </a:p>
          <a:p>
            <a:pPr marL="0" lvl="0" indent="0" eaLnBrk="1" hangingPunct="1">
              <a:spcBef>
                <a:spcPct val="0"/>
              </a:spcBef>
              <a:buFontTx/>
              <a:buNone/>
            </a:pPr>
            <a:endParaRPr lang="en-US" altLang="en-US" sz="2200" dirty="0">
              <a:cs typeface="Arial" panose="020B0604020202020204" pitchFamily="34" charset="0"/>
            </a:endParaRPr>
          </a:p>
          <a:p>
            <a:pPr marL="0" lvl="0" indent="0" eaLnBrk="1" hangingPunct="1">
              <a:spcBef>
                <a:spcPct val="0"/>
              </a:spcBef>
            </a:pPr>
            <a:r>
              <a:rPr lang="en-US" altLang="en-US" sz="1800" dirty="0">
                <a:cs typeface="Arial" panose="020B0604020202020204" pitchFamily="34" charset="0"/>
              </a:rPr>
              <a:t> </a:t>
            </a:r>
            <a:r>
              <a:rPr lang="en-US" altLang="en-US" sz="2200" dirty="0">
                <a:cs typeface="Arial" panose="020B0604020202020204" pitchFamily="34" charset="0"/>
              </a:rPr>
              <a:t>To understand different types of arrays and Linked lists.</a:t>
            </a:r>
          </a:p>
          <a:p>
            <a:pPr marL="0" lvl="0" indent="0" eaLnBrk="1" hangingPunct="1">
              <a:spcBef>
                <a:spcPct val="0"/>
              </a:spcBef>
              <a:buFontTx/>
              <a:buNone/>
            </a:pPr>
            <a:endParaRPr lang="en-US" altLang="en-US" sz="2200" dirty="0">
              <a:cs typeface="Arial" panose="020B0604020202020204" pitchFamily="34" charset="0"/>
            </a:endParaRPr>
          </a:p>
          <a:p>
            <a:pPr marL="0" lvl="0" indent="0" eaLnBrk="1" hangingPunct="1">
              <a:spcBef>
                <a:spcPct val="0"/>
              </a:spcBef>
            </a:pPr>
            <a:r>
              <a:rPr lang="en-US" altLang="en-US" sz="1800" dirty="0">
                <a:cs typeface="Arial" panose="020B0604020202020204" pitchFamily="34" charset="0"/>
              </a:rPr>
              <a:t>  </a:t>
            </a:r>
            <a:r>
              <a:rPr lang="en-US" altLang="en-US" sz="2200" dirty="0">
                <a:cs typeface="Arial" panose="020B0604020202020204" pitchFamily="34" charset="0"/>
              </a:rPr>
              <a:t>Basic operations of arrays and linked list.</a:t>
            </a:r>
            <a:endParaRPr lang="en-US" altLang="en-US" sz="2200" dirty="0">
              <a:ea typeface="Arial" panose="020B0604020202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075" y="1014413"/>
            <a:ext cx="3960813" cy="5614988"/>
          </a:xfrm>
        </p:spPr>
        <p:txBody>
          <a:bodyPr vert="horz" wrap="square" lIns="91440" tIns="45720" rIns="91440" bIns="45720" numCol="1" anchor="t" anchorCtr="0" compatLnSpc="1">
            <a:normAutofit/>
          </a:bodyPr>
          <a:lstStyle/>
          <a:p>
            <a:pPr marL="342900" marR="0" lvl="0" indent="-342900" algn="l" defTabSz="914400" rtl="0" eaLnBrk="0" fontAlgn="base" latinLnBrk="0" hangingPunct="0">
              <a:lnSpc>
                <a:spcPct val="100000"/>
              </a:lnSpc>
              <a:spcBef>
                <a:spcPct val="20000"/>
              </a:spcBef>
              <a:spcAft>
                <a:spcPct val="0"/>
              </a:spcAft>
              <a:buClrTx/>
              <a:buSzTx/>
              <a:buFont typeface="+mj-lt"/>
              <a:buAutoNum type="arabicPeriod"/>
              <a:defRPr/>
            </a:pPr>
            <a:r>
              <a:rPr kumimoji="0" lang="en-US" sz="1800" b="0" i="0" u="none" strike="noStrike" kern="1200" cap="none" spc="0" normalizeH="0" baseline="0" noProof="0" dirty="0">
                <a:ln>
                  <a:noFill/>
                </a:ln>
                <a:solidFill>
                  <a:schemeClr val="tx1"/>
                </a:solidFill>
                <a:effectLst/>
                <a:uLnTx/>
                <a:uFillTx/>
                <a:latin typeface="+mn-lt"/>
                <a:ea typeface="+mn-ea"/>
                <a:cs typeface="+mn-cs"/>
              </a:rPr>
              <a:t>void </a:t>
            </a:r>
            <a:r>
              <a:rPr kumimoji="0" lang="en-US" sz="1800" b="0" i="0" u="none" strike="noStrike" kern="1200" cap="none" spc="0" normalizeH="0" baseline="0" noProof="0" dirty="0" err="1">
                <a:ln>
                  <a:noFill/>
                </a:ln>
                <a:solidFill>
                  <a:schemeClr val="tx1"/>
                </a:solidFill>
                <a:effectLst/>
                <a:uLnTx/>
                <a:uFillTx/>
                <a:latin typeface="+mn-lt"/>
                <a:ea typeface="+mn-ea"/>
                <a:cs typeface="+mn-cs"/>
              </a:rPr>
              <a:t>insertBegin</a:t>
            </a:r>
            <a:r>
              <a:rPr kumimoji="0" lang="en-US" sz="1800" b="0" i="0" u="none" strike="noStrike" kern="1200" cap="none" spc="0" normalizeH="0" baseline="0" noProof="0" dirty="0">
                <a:ln>
                  <a:noFill/>
                </a:ln>
                <a:solidFill>
                  <a:schemeClr val="tx1"/>
                </a:solidFill>
                <a:effectLst/>
                <a:uLnTx/>
                <a:uFillTx/>
                <a:latin typeface="+mn-lt"/>
                <a:ea typeface="+mn-ea"/>
                <a:cs typeface="+mn-cs"/>
              </a:rPr>
              <a:t>(int value) </a:t>
            </a:r>
          </a:p>
          <a:p>
            <a:pPr marL="342900" marR="0" lvl="0" indent="-342900" algn="l" defTabSz="914400" rtl="0" eaLnBrk="0" fontAlgn="base" latinLnBrk="0" hangingPunct="0">
              <a:lnSpc>
                <a:spcPct val="100000"/>
              </a:lnSpc>
              <a:spcBef>
                <a:spcPct val="20000"/>
              </a:spcBef>
              <a:spcAft>
                <a:spcPct val="0"/>
              </a:spcAft>
              <a:buClrTx/>
              <a:buSzTx/>
              <a:buFont typeface="+mj-lt"/>
              <a:buAutoNum type="arabicPeriod"/>
              <a:defRPr/>
            </a:pPr>
            <a:r>
              <a:rPr kumimoji="0" lang="en-US" sz="1800" b="0" i="0" u="none" strike="noStrike" kern="120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100000"/>
              </a:lnSpc>
              <a:spcBef>
                <a:spcPct val="20000"/>
              </a:spcBef>
              <a:spcAft>
                <a:spcPct val="0"/>
              </a:spcAft>
              <a:buClrTx/>
              <a:buSzTx/>
              <a:buFont typeface="+mj-lt"/>
              <a:buAutoNum type="arabicPeriod"/>
              <a:defRPr/>
            </a:pPr>
            <a:r>
              <a:rPr kumimoji="0" lang="en-US" sz="1800" b="0" i="0" u="none" strike="noStrike" kern="1200" cap="none" spc="0" normalizeH="0" baseline="0" noProof="0" dirty="0">
                <a:ln>
                  <a:noFill/>
                </a:ln>
                <a:solidFill>
                  <a:schemeClr val="tx1"/>
                </a:solidFill>
                <a:effectLst/>
                <a:uLnTx/>
                <a:uFillTx/>
                <a:latin typeface="+mn-lt"/>
                <a:ea typeface="+mn-ea"/>
                <a:cs typeface="+mn-cs"/>
              </a:rPr>
              <a:t>struct node* </a:t>
            </a:r>
            <a:r>
              <a:rPr kumimoji="0" lang="en-US" sz="1800" b="0" i="0" u="none" strike="noStrike" kern="1200" cap="none" spc="0" normalizeH="0" baseline="0" noProof="0" dirty="0" err="1">
                <a:ln>
                  <a:noFill/>
                </a:ln>
                <a:solidFill>
                  <a:schemeClr val="tx1"/>
                </a:solidFill>
                <a:effectLst/>
                <a:uLnTx/>
                <a:uFillTx/>
                <a:latin typeface="+mn-lt"/>
                <a:ea typeface="+mn-ea"/>
                <a:cs typeface="+mn-cs"/>
              </a:rPr>
              <a:t>new_node</a:t>
            </a:r>
            <a:r>
              <a:rPr kumimoji="0" lang="en-US" sz="1800" b="0" i="0" u="none" strike="noStrike" kern="1200" cap="none" spc="0" normalizeH="0" baseline="0" noProof="0" dirty="0">
                <a:ln>
                  <a:noFill/>
                </a:ln>
                <a:solidFill>
                  <a:schemeClr val="tx1"/>
                </a:solidFill>
                <a:effectLst/>
                <a:uLnTx/>
                <a:uFillTx/>
                <a:latin typeface="+mn-lt"/>
                <a:ea typeface="+mn-ea"/>
                <a:cs typeface="+mn-cs"/>
              </a:rPr>
              <a:t> = malloc(</a:t>
            </a:r>
            <a:r>
              <a:rPr kumimoji="0" lang="en-US" sz="1800" b="0" i="0" u="none" strike="noStrike" kern="1200" cap="none" spc="0" normalizeH="0" baseline="0" noProof="0" dirty="0" err="1">
                <a:ln>
                  <a:noFill/>
                </a:ln>
                <a:solidFill>
                  <a:schemeClr val="tx1"/>
                </a:solidFill>
                <a:effectLst/>
                <a:uLnTx/>
                <a:uFillTx/>
                <a:latin typeface="+mn-lt"/>
                <a:ea typeface="+mn-ea"/>
                <a:cs typeface="+mn-cs"/>
              </a:rPr>
              <a:t>sizeof</a:t>
            </a:r>
            <a:r>
              <a:rPr kumimoji="0" lang="en-US" sz="1800" b="0" i="0" u="none" strike="noStrike" kern="1200" cap="none" spc="0" normalizeH="0" baseline="0" noProof="0" dirty="0">
                <a:ln>
                  <a:noFill/>
                </a:ln>
                <a:solidFill>
                  <a:schemeClr val="tx1"/>
                </a:solidFill>
                <a:effectLst/>
                <a:uLnTx/>
                <a:uFillTx/>
                <a:latin typeface="+mn-lt"/>
                <a:ea typeface="+mn-ea"/>
                <a:cs typeface="+mn-cs"/>
              </a:rPr>
              <a:t>(struct node));</a:t>
            </a:r>
          </a:p>
          <a:p>
            <a:pPr marL="342900" marR="0" lvl="0" indent="-342900" algn="l" defTabSz="914400" rtl="0" eaLnBrk="0" fontAlgn="base" latinLnBrk="0" hangingPunct="0">
              <a:lnSpc>
                <a:spcPct val="100000"/>
              </a:lnSpc>
              <a:spcBef>
                <a:spcPct val="20000"/>
              </a:spcBef>
              <a:spcAft>
                <a:spcPct val="0"/>
              </a:spcAft>
              <a:buClrTx/>
              <a:buSzTx/>
              <a:buFont typeface="+mj-lt"/>
              <a:buAutoNum type="arabicPeriod"/>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mj-lt"/>
              <a:buAutoNum type="arabicPeriod"/>
              <a:defRPr/>
            </a:pPr>
            <a:r>
              <a:rPr kumimoji="0" lang="en-US" sz="1800" b="0" i="0" u="none" strike="noStrike" kern="1200" cap="none" spc="0" normalizeH="0" baseline="0" noProof="0" dirty="0" err="1">
                <a:ln>
                  <a:noFill/>
                </a:ln>
                <a:solidFill>
                  <a:schemeClr val="tx1"/>
                </a:solidFill>
                <a:effectLst/>
                <a:uLnTx/>
                <a:uFillTx/>
                <a:latin typeface="+mn-lt"/>
                <a:ea typeface="+mn-ea"/>
                <a:cs typeface="+mn-cs"/>
              </a:rPr>
              <a:t>new_node</a:t>
            </a:r>
            <a:r>
              <a:rPr kumimoji="0" lang="en-US" sz="1800" b="0" i="0" u="none" strike="noStrike" kern="1200" cap="none" spc="0" normalizeH="0" baseline="0" noProof="0" dirty="0">
                <a:ln>
                  <a:noFill/>
                </a:ln>
                <a:solidFill>
                  <a:schemeClr val="tx1"/>
                </a:solidFill>
                <a:effectLst/>
                <a:uLnTx/>
                <a:uFillTx/>
                <a:latin typeface="+mn-lt"/>
                <a:ea typeface="+mn-ea"/>
                <a:cs typeface="+mn-cs"/>
              </a:rPr>
              <a:t>-&gt;data = value; </a:t>
            </a:r>
          </a:p>
          <a:p>
            <a:pPr marL="342900" marR="0" lvl="0" indent="-342900" algn="l" defTabSz="914400" rtl="0" eaLnBrk="0" fontAlgn="base" latinLnBrk="0" hangingPunct="0">
              <a:lnSpc>
                <a:spcPct val="100000"/>
              </a:lnSpc>
              <a:spcBef>
                <a:spcPct val="20000"/>
              </a:spcBef>
              <a:spcAft>
                <a:spcPct val="0"/>
              </a:spcAft>
              <a:buClrTx/>
              <a:buSzTx/>
              <a:buFont typeface="+mj-lt"/>
              <a:buAutoNum type="arabicPeriod"/>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mj-lt"/>
              <a:buAutoNum type="arabicPeriod"/>
              <a:defRPr/>
            </a:pPr>
            <a:r>
              <a:rPr kumimoji="0" lang="en-US" sz="1800" b="0" i="0" u="none" strike="noStrike" kern="1200" cap="none" spc="0" normalizeH="0" baseline="0" noProof="0" dirty="0">
                <a:ln>
                  <a:noFill/>
                </a:ln>
                <a:solidFill>
                  <a:schemeClr val="tx1"/>
                </a:solidFill>
                <a:effectLst/>
                <a:uLnTx/>
                <a:uFillTx/>
                <a:latin typeface="+mn-lt"/>
                <a:ea typeface="+mn-ea"/>
                <a:cs typeface="+mn-cs"/>
              </a:rPr>
              <a:t>if (head== NULL) </a:t>
            </a:r>
          </a:p>
          <a:p>
            <a:pPr marL="342900" marR="0" lvl="0" indent="-342900" algn="l" defTabSz="914400" rtl="0" eaLnBrk="0" fontAlgn="base" latinLnBrk="0" hangingPunct="0">
              <a:lnSpc>
                <a:spcPct val="100000"/>
              </a:lnSpc>
              <a:spcBef>
                <a:spcPct val="20000"/>
              </a:spcBef>
              <a:spcAft>
                <a:spcPct val="0"/>
              </a:spcAft>
              <a:buClrTx/>
              <a:buSzTx/>
              <a:buFont typeface="+mj-lt"/>
              <a:buAutoNum type="arabicPeriod"/>
              <a:defRPr/>
            </a:pPr>
            <a:r>
              <a:rPr kumimoji="0" lang="en-US" sz="1800" b="0" i="0" u="none" strike="noStrike" kern="1200" cap="none" spc="0" normalizeH="0" baseline="0" noProof="0" dirty="0">
                <a:ln>
                  <a:noFill/>
                </a:ln>
                <a:solidFill>
                  <a:schemeClr val="tx1"/>
                </a:solidFill>
                <a:effectLst/>
                <a:uLnTx/>
                <a:uFillTx/>
                <a:latin typeface="+mn-lt"/>
                <a:ea typeface="+mn-ea"/>
                <a:cs typeface="+mn-cs"/>
              </a:rPr>
              <a:t>    { </a:t>
            </a:r>
          </a:p>
          <a:p>
            <a:pPr marL="342900" marR="0" lvl="0" indent="-342900" algn="l" defTabSz="914400" rtl="0" eaLnBrk="0" fontAlgn="base" latinLnBrk="0" hangingPunct="0">
              <a:lnSpc>
                <a:spcPct val="100000"/>
              </a:lnSpc>
              <a:spcBef>
                <a:spcPct val="20000"/>
              </a:spcBef>
              <a:spcAft>
                <a:spcPct val="0"/>
              </a:spcAft>
              <a:buClrTx/>
              <a:buSzTx/>
              <a:buFont typeface="+mj-lt"/>
              <a:buAutoNum type="arabicPeriod"/>
              <a:defRPr/>
            </a:pPr>
            <a:r>
              <a:rPr kumimoji="0" lang="en-US" sz="1800" b="0" i="0" u="none" strike="noStrike" kern="1200" cap="none" spc="0" normalizeH="0" baseline="0" noProof="0" dirty="0" err="1">
                <a:ln>
                  <a:noFill/>
                </a:ln>
                <a:solidFill>
                  <a:schemeClr val="tx1"/>
                </a:solidFill>
                <a:effectLst/>
                <a:uLnTx/>
                <a:uFillTx/>
                <a:latin typeface="+mn-lt"/>
                <a:ea typeface="+mn-ea"/>
                <a:cs typeface="+mn-cs"/>
              </a:rPr>
              <a:t>new_node</a:t>
            </a:r>
            <a:r>
              <a:rPr kumimoji="0" lang="en-US" sz="1800" b="0" i="0" u="none" strike="noStrike" kern="1200" cap="none" spc="0" normalizeH="0" baseline="0" noProof="0" dirty="0">
                <a:ln>
                  <a:noFill/>
                </a:ln>
                <a:solidFill>
                  <a:schemeClr val="tx1"/>
                </a:solidFill>
                <a:effectLst/>
                <a:uLnTx/>
                <a:uFillTx/>
                <a:latin typeface="+mn-lt"/>
                <a:ea typeface="+mn-ea"/>
                <a:cs typeface="+mn-cs"/>
              </a:rPr>
              <a:t>-&gt;next = </a:t>
            </a:r>
            <a:r>
              <a:rPr kumimoji="0" lang="en-US" sz="1800" b="0" i="0" u="none" strike="noStrike" kern="1200" cap="none" spc="0" normalizeH="0" baseline="0" noProof="0" dirty="0" err="1">
                <a:ln>
                  <a:noFill/>
                </a:ln>
                <a:solidFill>
                  <a:schemeClr val="tx1"/>
                </a:solidFill>
                <a:effectLst/>
                <a:uLnTx/>
                <a:uFillTx/>
                <a:latin typeface="+mn-lt"/>
                <a:ea typeface="+mn-ea"/>
                <a:cs typeface="+mn-cs"/>
              </a:rPr>
              <a:t>new_node</a:t>
            </a:r>
            <a:r>
              <a:rPr kumimoji="0" lang="en-US" sz="1800" b="0" i="0" u="none" strike="noStrike" kern="1200" cap="none" spc="0" normalizeH="0" baseline="0" noProof="0" dirty="0">
                <a:ln>
                  <a:noFill/>
                </a:ln>
                <a:solidFill>
                  <a:schemeClr val="tx1"/>
                </a:solidFill>
                <a:effectLst/>
                <a:uLnTx/>
                <a:uFillTx/>
                <a:latin typeface="+mn-lt"/>
                <a:ea typeface="+mn-ea"/>
                <a:cs typeface="+mn-cs"/>
              </a:rPr>
              <a:t>-&gt;</a:t>
            </a:r>
            <a:r>
              <a:rPr kumimoji="0" lang="en-US" sz="1800" b="0" i="0" u="none" strike="noStrike" kern="1200" cap="none" spc="0" normalizeH="0" baseline="0" noProof="0" dirty="0" err="1">
                <a:ln>
                  <a:noFill/>
                </a:ln>
                <a:solidFill>
                  <a:schemeClr val="tx1"/>
                </a:solidFill>
                <a:effectLst/>
                <a:uLnTx/>
                <a:uFillTx/>
                <a:latin typeface="+mn-lt"/>
                <a:ea typeface="+mn-ea"/>
                <a:cs typeface="+mn-cs"/>
              </a:rPr>
              <a:t>prev</a:t>
            </a:r>
            <a:r>
              <a:rPr kumimoji="0" lang="en-US" sz="1800" b="0" i="0" u="none" strike="noStrike" kern="1200" cap="none" spc="0" normalizeH="0" baseline="0" noProof="0" dirty="0">
                <a:ln>
                  <a:noFill/>
                </a:ln>
                <a:solidFill>
                  <a:schemeClr val="tx1"/>
                </a:solidFill>
                <a:effectLst/>
                <a:uLnTx/>
                <a:uFillTx/>
                <a:latin typeface="+mn-lt"/>
                <a:ea typeface="+mn-ea"/>
                <a:cs typeface="+mn-cs"/>
              </a:rPr>
              <a:t> = </a:t>
            </a:r>
            <a:r>
              <a:rPr kumimoji="0" lang="en-US" sz="1800" b="0" i="0" u="none" strike="noStrike" kern="1200" cap="none" spc="0" normalizeH="0" baseline="0" noProof="0" dirty="0" err="1">
                <a:ln>
                  <a:noFill/>
                </a:ln>
                <a:solidFill>
                  <a:schemeClr val="tx1"/>
                </a:solidFill>
                <a:effectLst/>
                <a:uLnTx/>
                <a:uFillTx/>
                <a:latin typeface="+mn-lt"/>
                <a:ea typeface="+mn-ea"/>
                <a:cs typeface="+mn-cs"/>
              </a:rPr>
              <a:t>new_node</a:t>
            </a:r>
            <a:r>
              <a:rPr kumimoji="0" lang="en-US" sz="1800" b="0" i="0" u="none" strike="noStrike" kern="120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100000"/>
              </a:lnSpc>
              <a:spcBef>
                <a:spcPct val="20000"/>
              </a:spcBef>
              <a:spcAft>
                <a:spcPct val="0"/>
              </a:spcAft>
              <a:buClrTx/>
              <a:buSzTx/>
              <a:buFont typeface="+mj-lt"/>
              <a:buAutoNum type="arabicPeriod"/>
              <a:defRPr/>
            </a:pPr>
            <a:r>
              <a:rPr kumimoji="0" lang="en-US" sz="1800" b="0" i="0" u="none" strike="noStrike" kern="1200" cap="none" spc="0" normalizeH="0" baseline="0" noProof="0" dirty="0">
                <a:ln>
                  <a:noFill/>
                </a:ln>
                <a:solidFill>
                  <a:schemeClr val="tx1"/>
                </a:solidFill>
                <a:effectLst/>
                <a:uLnTx/>
                <a:uFillTx/>
                <a:latin typeface="+mn-lt"/>
                <a:ea typeface="+mn-ea"/>
                <a:cs typeface="+mn-cs"/>
              </a:rPr>
              <a:t>        head= </a:t>
            </a:r>
            <a:r>
              <a:rPr kumimoji="0" lang="en-US" sz="1800" b="0" i="0" u="none" strike="noStrike" kern="1200" cap="none" spc="0" normalizeH="0" baseline="0" noProof="0" dirty="0" err="1">
                <a:ln>
                  <a:noFill/>
                </a:ln>
                <a:solidFill>
                  <a:schemeClr val="tx1"/>
                </a:solidFill>
                <a:effectLst/>
                <a:uLnTx/>
                <a:uFillTx/>
                <a:latin typeface="+mn-lt"/>
                <a:ea typeface="+mn-ea"/>
                <a:cs typeface="+mn-cs"/>
              </a:rPr>
              <a:t>new_node</a:t>
            </a:r>
            <a:r>
              <a:rPr kumimoji="0" lang="en-US" sz="1800" b="0" i="0" u="none" strike="noStrike" kern="120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100000"/>
              </a:lnSpc>
              <a:spcBef>
                <a:spcPct val="20000"/>
              </a:spcBef>
              <a:spcAft>
                <a:spcPct val="0"/>
              </a:spcAft>
              <a:buClrTx/>
              <a:buSzTx/>
              <a:buFont typeface="+mj-lt"/>
              <a:buAutoNum type="arabicPeriod"/>
              <a:defRPr/>
            </a:pPr>
            <a:r>
              <a:rPr kumimoji="0" lang="en-US" sz="1800" b="0" i="0" u="none" strike="noStrike" kern="1200" cap="none" spc="0" normalizeH="0" baseline="0" noProof="0" dirty="0">
                <a:ln>
                  <a:noFill/>
                </a:ln>
                <a:solidFill>
                  <a:schemeClr val="tx1"/>
                </a:solidFill>
                <a:effectLst/>
                <a:uLnTx/>
                <a:uFillTx/>
                <a:latin typeface="+mn-lt"/>
                <a:ea typeface="+mn-ea"/>
                <a:cs typeface="+mn-cs"/>
              </a:rPr>
              <a:t>        return; </a:t>
            </a:r>
          </a:p>
          <a:p>
            <a:pPr marL="342900" marR="0" lvl="0" indent="-342900" algn="l" defTabSz="914400" rtl="0" eaLnBrk="0" fontAlgn="base" latinLnBrk="0" hangingPunct="0">
              <a:lnSpc>
                <a:spcPct val="100000"/>
              </a:lnSpc>
              <a:spcBef>
                <a:spcPct val="20000"/>
              </a:spcBef>
              <a:spcAft>
                <a:spcPct val="0"/>
              </a:spcAft>
              <a:buClrTx/>
              <a:buSzTx/>
              <a:buFont typeface="+mj-lt"/>
              <a:buAutoNum type="arabicPeriod"/>
              <a:defRPr/>
            </a:pPr>
            <a:r>
              <a:rPr kumimoji="0" lang="en-US" sz="18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endParaRPr kumimoji="0" lang="en-IN"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567FCE88-ABF0-44EA-8A44-87ACD689941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1162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110</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sp>
        <p:nvSpPr>
          <p:cNvPr id="111624" name="TextBox 11"/>
          <p:cNvSpPr txBox="1"/>
          <p:nvPr/>
        </p:nvSpPr>
        <p:spPr>
          <a:xfrm>
            <a:off x="4356100" y="1041400"/>
            <a:ext cx="4537075" cy="45243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a:spcBef>
                <a:spcPct val="0"/>
              </a:spcBef>
              <a:buFont typeface="Calibri" panose="020F0502020204030204" pitchFamily="34" charset="0"/>
              <a:buAutoNum type="arabicPeriod" startAt="11"/>
            </a:pPr>
            <a:r>
              <a:rPr lang="en-US" altLang="en-US" sz="1800" dirty="0">
                <a:latin typeface="Arial" panose="020B0604020202020204" pitchFamily="34" charset="0"/>
                <a:cs typeface="Arial" panose="020B0604020202020204" pitchFamily="34" charset="0"/>
              </a:rPr>
              <a:t>// Pointer points to last Node </a:t>
            </a:r>
          </a:p>
          <a:p>
            <a:pPr marL="342900" lvl="0" indent="-342900">
              <a:spcBef>
                <a:spcPct val="0"/>
              </a:spcBef>
              <a:buFont typeface="Calibri" panose="020F0502020204030204" pitchFamily="34" charset="0"/>
              <a:buAutoNum type="arabicPeriod" startAt="11"/>
            </a:pPr>
            <a:r>
              <a:rPr lang="en-US" altLang="en-US" sz="1800" dirty="0">
                <a:latin typeface="Arial" panose="020B0604020202020204" pitchFamily="34" charset="0"/>
                <a:cs typeface="Arial" panose="020B0604020202020204" pitchFamily="34" charset="0"/>
              </a:rPr>
              <a:t>    struct node *last = (head)-&gt;prev; </a:t>
            </a:r>
          </a:p>
          <a:p>
            <a:pPr marL="342900" lvl="0" indent="-342900">
              <a:spcBef>
                <a:spcPct val="0"/>
              </a:spcBef>
              <a:buFont typeface="Calibri" panose="020F0502020204030204" pitchFamily="34" charset="0"/>
              <a:buAutoNum type="arabicPeriod" startAt="11"/>
            </a:pPr>
            <a:r>
              <a:rPr lang="en-US" altLang="en-US" sz="1800" dirty="0">
                <a:latin typeface="Arial" panose="020B0604020202020204" pitchFamily="34" charset="0"/>
                <a:cs typeface="Arial" panose="020B0604020202020204" pitchFamily="34" charset="0"/>
              </a:rPr>
              <a:t>    </a:t>
            </a:r>
          </a:p>
          <a:p>
            <a:pPr marL="342900" lvl="0" indent="-342900">
              <a:spcBef>
                <a:spcPct val="0"/>
              </a:spcBef>
              <a:buFont typeface="Calibri" panose="020F0502020204030204" pitchFamily="34" charset="0"/>
              <a:buAutoNum type="arabicPeriod" startAt="11"/>
            </a:pPr>
            <a:r>
              <a:rPr lang="en-US" altLang="en-US" sz="1800" dirty="0">
                <a:latin typeface="Arial" panose="020B0604020202020204" pitchFamily="34" charset="0"/>
                <a:cs typeface="Arial" panose="020B0604020202020204" pitchFamily="34" charset="0"/>
              </a:rPr>
              <a:t>    // setting up previous and next of new node </a:t>
            </a:r>
          </a:p>
          <a:p>
            <a:pPr marL="342900" lvl="0" indent="-342900">
              <a:spcBef>
                <a:spcPct val="0"/>
              </a:spcBef>
              <a:buFont typeface="Calibri" panose="020F0502020204030204" pitchFamily="34" charset="0"/>
              <a:buAutoNum type="arabicPeriod" startAt="11"/>
            </a:pPr>
            <a:r>
              <a:rPr lang="en-US" altLang="en-US" sz="1800" dirty="0">
                <a:latin typeface="Arial" panose="020B0604020202020204" pitchFamily="34" charset="0"/>
                <a:cs typeface="Arial" panose="020B0604020202020204" pitchFamily="34" charset="0"/>
              </a:rPr>
              <a:t>    new_node-&gt;next = head; </a:t>
            </a:r>
          </a:p>
          <a:p>
            <a:pPr marL="342900" lvl="0" indent="-342900">
              <a:spcBef>
                <a:spcPct val="0"/>
              </a:spcBef>
              <a:buFont typeface="Calibri" panose="020F0502020204030204" pitchFamily="34" charset="0"/>
              <a:buAutoNum type="arabicPeriod" startAt="11"/>
            </a:pPr>
            <a:r>
              <a:rPr lang="en-US" altLang="en-US" sz="1800" dirty="0">
                <a:latin typeface="Arial" panose="020B0604020202020204" pitchFamily="34" charset="0"/>
                <a:cs typeface="Arial" panose="020B0604020202020204" pitchFamily="34" charset="0"/>
              </a:rPr>
              <a:t>    new_node-&gt;prev = last; </a:t>
            </a:r>
          </a:p>
          <a:p>
            <a:pPr marL="342900" lvl="0" indent="-342900">
              <a:spcBef>
                <a:spcPct val="0"/>
              </a:spcBef>
              <a:buFont typeface="Calibri" panose="020F0502020204030204" pitchFamily="34" charset="0"/>
              <a:buAutoNum type="arabicPeriod" startAt="11"/>
            </a:pPr>
            <a:r>
              <a:rPr lang="en-US" altLang="en-US" sz="1800" dirty="0">
                <a:latin typeface="Arial" panose="020B0604020202020204" pitchFamily="34" charset="0"/>
                <a:cs typeface="Arial" panose="020B0604020202020204" pitchFamily="34" charset="0"/>
              </a:rPr>
              <a:t>  </a:t>
            </a:r>
          </a:p>
          <a:p>
            <a:pPr marL="342900" lvl="0" indent="-342900">
              <a:spcBef>
                <a:spcPct val="0"/>
              </a:spcBef>
              <a:buFont typeface="Calibri" panose="020F0502020204030204" pitchFamily="34" charset="0"/>
              <a:buAutoNum type="arabicPeriod" startAt="11"/>
            </a:pPr>
            <a:r>
              <a:rPr lang="en-US" altLang="en-US" sz="1800" dirty="0">
                <a:latin typeface="Arial" panose="020B0604020202020204" pitchFamily="34" charset="0"/>
                <a:cs typeface="Arial" panose="020B0604020202020204" pitchFamily="34" charset="0"/>
              </a:rPr>
              <a:t>    // Update next and previous pointers of start </a:t>
            </a:r>
          </a:p>
          <a:p>
            <a:pPr marL="342900" lvl="0" indent="-342900">
              <a:spcBef>
                <a:spcPct val="0"/>
              </a:spcBef>
              <a:buFont typeface="Calibri" panose="020F0502020204030204" pitchFamily="34" charset="0"/>
              <a:buAutoNum type="arabicPeriod" startAt="11"/>
            </a:pPr>
            <a:r>
              <a:rPr lang="en-US" altLang="en-US" sz="1800" dirty="0">
                <a:latin typeface="Arial" panose="020B0604020202020204" pitchFamily="34" charset="0"/>
                <a:cs typeface="Arial" panose="020B0604020202020204" pitchFamily="34" charset="0"/>
              </a:rPr>
              <a:t>    // and last. </a:t>
            </a:r>
          </a:p>
          <a:p>
            <a:pPr marL="342900" lvl="0" indent="-342900">
              <a:spcBef>
                <a:spcPct val="0"/>
              </a:spcBef>
              <a:buFont typeface="Calibri" panose="020F0502020204030204" pitchFamily="34" charset="0"/>
              <a:buAutoNum type="arabicPeriod" startAt="11"/>
            </a:pPr>
            <a:r>
              <a:rPr lang="en-US" altLang="en-US" sz="1800" dirty="0">
                <a:latin typeface="Arial" panose="020B0604020202020204" pitchFamily="34" charset="0"/>
                <a:cs typeface="Arial" panose="020B0604020202020204" pitchFamily="34" charset="0"/>
              </a:rPr>
              <a:t>    last-&gt;next = head-&gt;prev = new_node; </a:t>
            </a:r>
          </a:p>
          <a:p>
            <a:pPr marL="342900" lvl="0" indent="-342900">
              <a:spcBef>
                <a:spcPct val="0"/>
              </a:spcBef>
              <a:buFont typeface="Calibri" panose="020F0502020204030204" pitchFamily="34" charset="0"/>
              <a:buAutoNum type="arabicPeriod" startAt="11"/>
            </a:pPr>
            <a:r>
              <a:rPr lang="en-US" altLang="en-US" sz="1800" dirty="0">
                <a:latin typeface="Arial" panose="020B0604020202020204" pitchFamily="34" charset="0"/>
                <a:cs typeface="Arial" panose="020B0604020202020204" pitchFamily="34" charset="0"/>
              </a:rPr>
              <a:t>  </a:t>
            </a:r>
          </a:p>
          <a:p>
            <a:pPr marL="342900" lvl="0" indent="-342900">
              <a:spcBef>
                <a:spcPct val="0"/>
              </a:spcBef>
              <a:buFont typeface="Calibri" panose="020F0502020204030204" pitchFamily="34" charset="0"/>
              <a:buAutoNum type="arabicPeriod" startAt="11"/>
            </a:pPr>
            <a:r>
              <a:rPr lang="en-US" altLang="en-US" sz="1800" dirty="0">
                <a:latin typeface="Arial" panose="020B0604020202020204" pitchFamily="34" charset="0"/>
                <a:cs typeface="Arial" panose="020B0604020202020204" pitchFamily="34" charset="0"/>
              </a:rPr>
              <a:t>    // Update start pointer </a:t>
            </a:r>
          </a:p>
          <a:p>
            <a:pPr marL="342900" lvl="0" indent="-342900">
              <a:spcBef>
                <a:spcPct val="0"/>
              </a:spcBef>
              <a:buFont typeface="Calibri" panose="020F0502020204030204" pitchFamily="34" charset="0"/>
              <a:buAutoNum type="arabicPeriod" startAt="11"/>
            </a:pPr>
            <a:r>
              <a:rPr lang="en-US" altLang="en-US" sz="1800" dirty="0">
                <a:latin typeface="Arial" panose="020B0604020202020204" pitchFamily="34" charset="0"/>
                <a:cs typeface="Arial" panose="020B0604020202020204" pitchFamily="34" charset="0"/>
              </a:rPr>
              <a:t>    head = new_node; </a:t>
            </a:r>
          </a:p>
          <a:p>
            <a:pPr marL="342900" lvl="0" indent="-342900">
              <a:spcBef>
                <a:spcPct val="0"/>
              </a:spcBef>
              <a:buFont typeface="Calibri" panose="020F0502020204030204" pitchFamily="34" charset="0"/>
              <a:buAutoNum type="arabicPeriod" startAt="11"/>
            </a:pPr>
            <a:r>
              <a:rPr lang="en-US" altLang="en-US" sz="1800" dirty="0">
                <a:latin typeface="Arial" panose="020B0604020202020204" pitchFamily="34" charset="0"/>
                <a:cs typeface="Arial" panose="020B0604020202020204" pitchFamily="34" charset="0"/>
              </a:rPr>
              <a:t>}</a:t>
            </a:r>
            <a:endParaRPr lang="en-IN" altLang="en-US" sz="1800" dirty="0">
              <a:latin typeface="Arial" panose="020B0604020202020204" pitchFamily="34" charset="0"/>
              <a:ea typeface="Arial" panose="020B0604020202020204" pitchFamily="3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Content Placeholder 2"/>
          <p:cNvSpPr>
            <a:spLocks noGrp="1"/>
          </p:cNvSpPr>
          <p:nvPr>
            <p:ph idx="1"/>
          </p:nvPr>
        </p:nvSpPr>
        <p:spPr>
          <a:xfrm>
            <a:off x="488950" y="871538"/>
            <a:ext cx="8064500" cy="5616575"/>
          </a:xfrm>
        </p:spPr>
        <p:txBody>
          <a:bodyPr vert="horz" wrap="square" lIns="91440" tIns="45720" rIns="91440" bIns="45720" anchor="t" anchorCtr="0"/>
          <a:lstStyle/>
          <a:p>
            <a:pPr marL="0" indent="0">
              <a:buNone/>
            </a:pPr>
            <a:r>
              <a:rPr lang="en-US" altLang="en-US" dirty="0"/>
              <a:t>Insertion at the end of list or in an empty list</a:t>
            </a:r>
            <a:endParaRPr lang="en-IN" altLang="en-US"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0AC5679-E815-4923-82E6-E61A4B3A01A6}"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1264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111</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pic>
        <p:nvPicPr>
          <p:cNvPr id="112648" name="Picture 2"/>
          <p:cNvPicPr>
            <a:picLocks noChangeAspect="1"/>
          </p:cNvPicPr>
          <p:nvPr/>
        </p:nvPicPr>
        <p:blipFill>
          <a:blip r:embed="rId2"/>
          <a:stretch>
            <a:fillRect/>
          </a:stretch>
        </p:blipFill>
        <p:spPr>
          <a:xfrm>
            <a:off x="755650" y="1990725"/>
            <a:ext cx="7488238" cy="3995738"/>
          </a:xfrm>
          <a:prstGeom prst="rect">
            <a:avLst/>
          </a:prstGeom>
          <a:noFill/>
          <a:ln w="9525">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544C7F01-4DC2-4B82-85D7-B56D236B27F9}"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13668"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112</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113669" name="TextBox 7"/>
          <p:cNvSpPr txBox="1"/>
          <p:nvPr/>
        </p:nvSpPr>
        <p:spPr>
          <a:xfrm>
            <a:off x="457200" y="1412875"/>
            <a:ext cx="4572000" cy="45243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1800" dirty="0">
                <a:latin typeface="Arial" panose="020B0604020202020204" pitchFamily="34" charset="0"/>
                <a:cs typeface="Arial" panose="020B0604020202020204" pitchFamily="34" charset="0"/>
              </a:rPr>
              <a:t>// Function to insert at the end </a:t>
            </a:r>
          </a:p>
          <a:p>
            <a:pPr marL="0" lvl="0" indent="0">
              <a:spcBef>
                <a:spcPct val="0"/>
              </a:spcBef>
              <a:buFontTx/>
              <a:buNone/>
            </a:pPr>
            <a:r>
              <a:rPr lang="en-US" altLang="en-US" sz="1800" dirty="0">
                <a:latin typeface="Arial" panose="020B0604020202020204" pitchFamily="34" charset="0"/>
                <a:cs typeface="Arial" panose="020B0604020202020204" pitchFamily="34" charset="0"/>
              </a:rPr>
              <a:t>void insertEnd( int value) </a:t>
            </a:r>
          </a:p>
          <a:p>
            <a:pPr marL="0" lvl="0" indent="0">
              <a:spcBef>
                <a:spcPct val="0"/>
              </a:spcBef>
              <a:buFontTx/>
              <a:buNone/>
            </a:pPr>
            <a:r>
              <a:rPr lang="en-US" altLang="en-US" sz="1800" dirty="0">
                <a:latin typeface="Arial" panose="020B0604020202020204" pitchFamily="34" charset="0"/>
                <a:cs typeface="Arial" panose="020B0604020202020204" pitchFamily="34" charset="0"/>
              </a:rPr>
              <a:t>{ </a:t>
            </a:r>
          </a:p>
          <a:p>
            <a:pPr marL="0" lvl="0" indent="0">
              <a:spcBef>
                <a:spcPct val="0"/>
              </a:spcBef>
              <a:buFontTx/>
              <a:buNone/>
            </a:pPr>
            <a:r>
              <a:rPr lang="en-US" altLang="en-US" sz="1800" dirty="0">
                <a:latin typeface="Arial" panose="020B0604020202020204" pitchFamily="34" charset="0"/>
                <a:cs typeface="Arial" panose="020B0604020202020204" pitchFamily="34" charset="0"/>
              </a:rPr>
              <a:t>    // If the list is empty, create a single node </a:t>
            </a:r>
          </a:p>
          <a:p>
            <a:pPr marL="0" lvl="0" indent="0">
              <a:spcBef>
                <a:spcPct val="0"/>
              </a:spcBef>
              <a:buFontTx/>
              <a:buNone/>
            </a:pPr>
            <a:r>
              <a:rPr lang="en-US" altLang="en-US" sz="1800" dirty="0">
                <a:latin typeface="Arial" panose="020B0604020202020204" pitchFamily="34" charset="0"/>
                <a:cs typeface="Arial" panose="020B0604020202020204" pitchFamily="34" charset="0"/>
              </a:rPr>
              <a:t>struct node* new_node = malloc(sizeof(struct node));</a:t>
            </a:r>
          </a:p>
          <a:p>
            <a:pPr marL="0" lvl="0" indent="0">
              <a:spcBef>
                <a:spcPct val="0"/>
              </a:spcBef>
              <a:buFontTx/>
              <a:buNone/>
            </a:pPr>
            <a:r>
              <a:rPr lang="en-US" altLang="en-US" sz="1800" dirty="0">
                <a:latin typeface="Arial" panose="020B0604020202020204" pitchFamily="34" charset="0"/>
                <a:cs typeface="Arial" panose="020B0604020202020204" pitchFamily="34" charset="0"/>
              </a:rPr>
              <a:t>new_node-&gt;data = value; </a:t>
            </a:r>
          </a:p>
          <a:p>
            <a:pPr marL="0" lvl="0" indent="0">
              <a:spcBef>
                <a:spcPct val="0"/>
              </a:spcBef>
              <a:buFontTx/>
              <a:buNone/>
            </a:pPr>
            <a:endParaRPr lang="en-US" altLang="en-US" sz="1800" dirty="0">
              <a:latin typeface="Arial" panose="020B0604020202020204" pitchFamily="34" charset="0"/>
              <a:cs typeface="Arial" panose="020B0604020202020204" pitchFamily="34" charset="0"/>
            </a:endParaRPr>
          </a:p>
          <a:p>
            <a:pPr marL="0" lvl="0" indent="0">
              <a:spcBef>
                <a:spcPct val="0"/>
              </a:spcBef>
              <a:buFontTx/>
              <a:buNone/>
            </a:pPr>
            <a:r>
              <a:rPr lang="en-US" altLang="en-US" sz="1800" dirty="0">
                <a:latin typeface="Arial" panose="020B0604020202020204" pitchFamily="34" charset="0"/>
                <a:cs typeface="Arial" panose="020B0604020202020204" pitchFamily="34" charset="0"/>
              </a:rPr>
              <a:t>if (head == NULL) </a:t>
            </a:r>
          </a:p>
          <a:p>
            <a:pPr marL="0" lvl="0" indent="0">
              <a:spcBef>
                <a:spcPct val="0"/>
              </a:spcBef>
              <a:buFontTx/>
              <a:buNone/>
            </a:pPr>
            <a:r>
              <a:rPr lang="en-US" altLang="en-US" sz="1800" dirty="0">
                <a:latin typeface="Arial" panose="020B0604020202020204" pitchFamily="34" charset="0"/>
                <a:cs typeface="Arial" panose="020B0604020202020204" pitchFamily="34" charset="0"/>
              </a:rPr>
              <a:t>    { </a:t>
            </a:r>
          </a:p>
          <a:p>
            <a:pPr marL="0" lvl="0" indent="0">
              <a:spcBef>
                <a:spcPct val="0"/>
              </a:spcBef>
              <a:buFontTx/>
              <a:buNone/>
            </a:pPr>
            <a:r>
              <a:rPr lang="en-US" altLang="en-US" sz="1800" dirty="0">
                <a:latin typeface="Arial" panose="020B0604020202020204" pitchFamily="34" charset="0"/>
                <a:cs typeface="Arial" panose="020B0604020202020204" pitchFamily="34" charset="0"/>
              </a:rPr>
              <a:t>new_node-&gt;next = new_node;</a:t>
            </a:r>
          </a:p>
          <a:p>
            <a:pPr marL="0" lvl="0" indent="0">
              <a:spcBef>
                <a:spcPct val="0"/>
              </a:spcBef>
              <a:buFontTx/>
              <a:buNone/>
            </a:pPr>
            <a:r>
              <a:rPr lang="en-US" altLang="en-US" sz="1800" dirty="0">
                <a:latin typeface="Arial" panose="020B0604020202020204" pitchFamily="34" charset="0"/>
                <a:cs typeface="Arial" panose="020B0604020202020204" pitchFamily="34" charset="0"/>
              </a:rPr>
              <a:t>new_node-&gt;prev = new_node; </a:t>
            </a:r>
          </a:p>
          <a:p>
            <a:pPr marL="0" lvl="0" indent="0">
              <a:spcBef>
                <a:spcPct val="0"/>
              </a:spcBef>
              <a:buFontTx/>
              <a:buNone/>
            </a:pPr>
            <a:r>
              <a:rPr lang="en-US" altLang="en-US" sz="1800" dirty="0">
                <a:latin typeface="Arial" panose="020B0604020202020204" pitchFamily="34" charset="0"/>
                <a:cs typeface="Arial" panose="020B0604020202020204" pitchFamily="34" charset="0"/>
              </a:rPr>
              <a:t>        head = new_node; </a:t>
            </a:r>
          </a:p>
          <a:p>
            <a:pPr marL="0" lvl="0" indent="0">
              <a:spcBef>
                <a:spcPct val="0"/>
              </a:spcBef>
              <a:buFontTx/>
              <a:buNone/>
            </a:pPr>
            <a:r>
              <a:rPr lang="en-US" altLang="en-US" sz="1800" dirty="0">
                <a:latin typeface="Arial" panose="020B0604020202020204" pitchFamily="34" charset="0"/>
                <a:cs typeface="Arial" panose="020B0604020202020204" pitchFamily="34" charset="0"/>
              </a:rPr>
              <a:t>        return; </a:t>
            </a:r>
          </a:p>
          <a:p>
            <a:pPr marL="0" lvl="0" indent="0">
              <a:spcBef>
                <a:spcPct val="0"/>
              </a:spcBef>
              <a:buFontTx/>
              <a:buNone/>
            </a:pPr>
            <a:r>
              <a:rPr lang="en-US" altLang="en-US" sz="1800" dirty="0">
                <a:latin typeface="Arial" panose="020B0604020202020204" pitchFamily="34" charset="0"/>
                <a:cs typeface="Arial" panose="020B0604020202020204" pitchFamily="34" charset="0"/>
              </a:rPr>
              <a:t>    } </a:t>
            </a:r>
          </a:p>
          <a:p>
            <a:pPr marL="0" lvl="0" indent="0">
              <a:spcBef>
                <a:spcPct val="0"/>
              </a:spcBef>
              <a:buFontTx/>
              <a:buNone/>
            </a:pPr>
            <a:r>
              <a:rPr lang="en-US" altLang="en-US" sz="1800" dirty="0">
                <a:latin typeface="Arial" panose="020B0604020202020204" pitchFamily="34" charset="0"/>
                <a:cs typeface="Arial" panose="020B0604020202020204" pitchFamily="34" charset="0"/>
              </a:rPr>
              <a:t>  </a:t>
            </a:r>
            <a:endParaRPr lang="en-US" altLang="en-US" sz="1800" dirty="0">
              <a:latin typeface="Arial" panose="020B0604020202020204" pitchFamily="34" charset="0"/>
              <a:ea typeface="Arial" panose="020B0604020202020204" pitchFamily="34" charset="0"/>
            </a:endParaRPr>
          </a:p>
        </p:txBody>
      </p:sp>
      <p:sp>
        <p:nvSpPr>
          <p:cNvPr id="113670" name="TextBox 9"/>
          <p:cNvSpPr txBox="1"/>
          <p:nvPr/>
        </p:nvSpPr>
        <p:spPr>
          <a:xfrm>
            <a:off x="4987925" y="1341438"/>
            <a:ext cx="4572000" cy="45243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1800" dirty="0">
                <a:latin typeface="Arial" panose="020B0604020202020204" pitchFamily="34" charset="0"/>
                <a:cs typeface="Arial" panose="020B0604020202020204" pitchFamily="34" charset="0"/>
              </a:rPr>
              <a:t> // If list is not empty </a:t>
            </a:r>
          </a:p>
          <a:p>
            <a:pPr marL="0" lvl="0" indent="0">
              <a:spcBef>
                <a:spcPct val="0"/>
              </a:spcBef>
              <a:buFontTx/>
              <a:buNone/>
            </a:pPr>
            <a:r>
              <a:rPr lang="en-US" altLang="en-US" sz="1800" dirty="0">
                <a:latin typeface="Arial" panose="020B0604020202020204" pitchFamily="34" charset="0"/>
                <a:cs typeface="Arial" panose="020B0604020202020204" pitchFamily="34" charset="0"/>
              </a:rPr>
              <a:t>    /* Find last node */</a:t>
            </a:r>
          </a:p>
          <a:p>
            <a:pPr marL="0" lvl="0" indent="0">
              <a:spcBef>
                <a:spcPct val="0"/>
              </a:spcBef>
              <a:buFontTx/>
              <a:buNone/>
            </a:pPr>
            <a:r>
              <a:rPr lang="en-US" altLang="en-US" sz="1800" dirty="0">
                <a:latin typeface="Arial" panose="020B0604020202020204" pitchFamily="34" charset="0"/>
                <a:cs typeface="Arial" panose="020B0604020202020204" pitchFamily="34" charset="0"/>
              </a:rPr>
              <a:t>    struct node *last = (head)-&gt;prev; </a:t>
            </a:r>
          </a:p>
          <a:p>
            <a:pPr marL="0" lvl="0" indent="0">
              <a:spcBef>
                <a:spcPct val="0"/>
              </a:spcBef>
              <a:buFontTx/>
              <a:buNone/>
            </a:pPr>
            <a:r>
              <a:rPr lang="en-US" altLang="en-US" sz="1800" dirty="0">
                <a:latin typeface="Arial" panose="020B0604020202020204" pitchFamily="34" charset="0"/>
                <a:cs typeface="Arial" panose="020B0604020202020204" pitchFamily="34" charset="0"/>
              </a:rPr>
              <a:t>    </a:t>
            </a:r>
          </a:p>
          <a:p>
            <a:pPr marL="0" lvl="0" indent="0">
              <a:spcBef>
                <a:spcPct val="0"/>
              </a:spcBef>
              <a:buFontTx/>
              <a:buNone/>
            </a:pPr>
            <a:r>
              <a:rPr lang="en-US" altLang="en-US" sz="1800" dirty="0">
                <a:latin typeface="Arial" panose="020B0604020202020204" pitchFamily="34" charset="0"/>
                <a:cs typeface="Arial" panose="020B0604020202020204" pitchFamily="34" charset="0"/>
              </a:rPr>
              <a:t>    // head is going to be next of new_node </a:t>
            </a:r>
          </a:p>
          <a:p>
            <a:pPr marL="0" lvl="0" indent="0">
              <a:spcBef>
                <a:spcPct val="0"/>
              </a:spcBef>
              <a:buFontTx/>
              <a:buNone/>
            </a:pPr>
            <a:r>
              <a:rPr lang="en-US" altLang="en-US" sz="1800" dirty="0">
                <a:latin typeface="Arial" panose="020B0604020202020204" pitchFamily="34" charset="0"/>
                <a:cs typeface="Arial" panose="020B0604020202020204" pitchFamily="34" charset="0"/>
              </a:rPr>
              <a:t>    new_node-&gt;next = head; </a:t>
            </a:r>
          </a:p>
          <a:p>
            <a:pPr marL="0" lvl="0" indent="0">
              <a:spcBef>
                <a:spcPct val="0"/>
              </a:spcBef>
              <a:buFontTx/>
              <a:buNone/>
            </a:pPr>
            <a:r>
              <a:rPr lang="en-US" altLang="en-US" sz="1800" dirty="0">
                <a:latin typeface="Arial" panose="020B0604020202020204" pitchFamily="34" charset="0"/>
                <a:cs typeface="Arial" panose="020B0604020202020204" pitchFamily="34" charset="0"/>
              </a:rPr>
              <a:t>  </a:t>
            </a:r>
          </a:p>
          <a:p>
            <a:pPr marL="0" lvl="0" indent="0">
              <a:spcBef>
                <a:spcPct val="0"/>
              </a:spcBef>
              <a:buFontTx/>
              <a:buNone/>
            </a:pPr>
            <a:r>
              <a:rPr lang="en-US" altLang="en-US" sz="1800" dirty="0">
                <a:latin typeface="Arial" panose="020B0604020202020204" pitchFamily="34" charset="0"/>
                <a:cs typeface="Arial" panose="020B0604020202020204" pitchFamily="34" charset="0"/>
              </a:rPr>
              <a:t>    // Make new node previous of start </a:t>
            </a:r>
          </a:p>
          <a:p>
            <a:pPr marL="0" lvl="0" indent="0">
              <a:spcBef>
                <a:spcPct val="0"/>
              </a:spcBef>
              <a:buFontTx/>
              <a:buNone/>
            </a:pPr>
            <a:r>
              <a:rPr lang="en-US" altLang="en-US" sz="1800" dirty="0">
                <a:latin typeface="Arial" panose="020B0604020202020204" pitchFamily="34" charset="0"/>
                <a:cs typeface="Arial" panose="020B0604020202020204" pitchFamily="34" charset="0"/>
              </a:rPr>
              <a:t>    (head)-&gt;prev = new_node; </a:t>
            </a:r>
          </a:p>
          <a:p>
            <a:pPr marL="0" lvl="0" indent="0">
              <a:spcBef>
                <a:spcPct val="0"/>
              </a:spcBef>
              <a:buFontTx/>
              <a:buNone/>
            </a:pPr>
            <a:r>
              <a:rPr lang="en-US" altLang="en-US" sz="1800" dirty="0">
                <a:latin typeface="Arial" panose="020B0604020202020204" pitchFamily="34" charset="0"/>
                <a:cs typeface="Arial" panose="020B0604020202020204" pitchFamily="34" charset="0"/>
              </a:rPr>
              <a:t>  </a:t>
            </a:r>
          </a:p>
          <a:p>
            <a:pPr marL="0" lvl="0" indent="0">
              <a:spcBef>
                <a:spcPct val="0"/>
              </a:spcBef>
              <a:buFontTx/>
              <a:buNone/>
            </a:pPr>
            <a:r>
              <a:rPr lang="en-US" altLang="en-US" sz="1800" dirty="0">
                <a:latin typeface="Arial" panose="020B0604020202020204" pitchFamily="34" charset="0"/>
                <a:cs typeface="Arial" panose="020B0604020202020204" pitchFamily="34" charset="0"/>
              </a:rPr>
              <a:t>    // Make last preivous of new node </a:t>
            </a:r>
          </a:p>
          <a:p>
            <a:pPr marL="0" lvl="0" indent="0">
              <a:spcBef>
                <a:spcPct val="0"/>
              </a:spcBef>
              <a:buFontTx/>
              <a:buNone/>
            </a:pPr>
            <a:r>
              <a:rPr lang="en-US" altLang="en-US" sz="1800" dirty="0">
                <a:latin typeface="Arial" panose="020B0604020202020204" pitchFamily="34" charset="0"/>
                <a:cs typeface="Arial" panose="020B0604020202020204" pitchFamily="34" charset="0"/>
              </a:rPr>
              <a:t>    new_node-&gt;prev = last; </a:t>
            </a:r>
          </a:p>
          <a:p>
            <a:pPr marL="0" lvl="0" indent="0">
              <a:spcBef>
                <a:spcPct val="0"/>
              </a:spcBef>
              <a:buFontTx/>
              <a:buNone/>
            </a:pPr>
            <a:r>
              <a:rPr lang="en-US" altLang="en-US" sz="1800" dirty="0">
                <a:latin typeface="Arial" panose="020B0604020202020204" pitchFamily="34" charset="0"/>
                <a:cs typeface="Arial" panose="020B0604020202020204" pitchFamily="34" charset="0"/>
              </a:rPr>
              <a:t>  </a:t>
            </a:r>
          </a:p>
          <a:p>
            <a:pPr marL="0" lvl="0" indent="0">
              <a:spcBef>
                <a:spcPct val="0"/>
              </a:spcBef>
              <a:buFontTx/>
              <a:buNone/>
            </a:pPr>
            <a:r>
              <a:rPr lang="en-US" altLang="en-US" sz="1800" dirty="0">
                <a:latin typeface="Arial" panose="020B0604020202020204" pitchFamily="34" charset="0"/>
                <a:cs typeface="Arial" panose="020B0604020202020204" pitchFamily="34" charset="0"/>
              </a:rPr>
              <a:t>    // Make new node next of old last </a:t>
            </a:r>
          </a:p>
          <a:p>
            <a:pPr marL="0" lvl="0" indent="0">
              <a:spcBef>
                <a:spcPct val="0"/>
              </a:spcBef>
              <a:buFontTx/>
              <a:buNone/>
            </a:pPr>
            <a:r>
              <a:rPr lang="en-US" altLang="en-US" sz="1800" dirty="0">
                <a:latin typeface="Arial" panose="020B0604020202020204" pitchFamily="34" charset="0"/>
                <a:cs typeface="Arial" panose="020B0604020202020204" pitchFamily="34" charset="0"/>
              </a:rPr>
              <a:t>    last-&gt;next = new_node; </a:t>
            </a:r>
          </a:p>
          <a:p>
            <a:pPr marL="0" lvl="0" indent="0">
              <a:spcBef>
                <a:spcPct val="0"/>
              </a:spcBef>
              <a:buFontTx/>
              <a:buNone/>
            </a:pPr>
            <a:r>
              <a:rPr lang="en-US" altLang="en-US" sz="1800" dirty="0">
                <a:latin typeface="Arial" panose="020B0604020202020204" pitchFamily="34" charset="0"/>
                <a:cs typeface="Arial" panose="020B0604020202020204" pitchFamily="34" charset="0"/>
              </a:rPr>
              <a:t>} </a:t>
            </a:r>
            <a:endParaRPr lang="en-IN" altLang="en-US" sz="1800" dirty="0">
              <a:latin typeface="Arial" panose="020B0604020202020204" pitchFamily="34" charset="0"/>
              <a:ea typeface="Arial" panose="020B0604020202020204" pitchFamily="34" charset="0"/>
            </a:endParaRPr>
          </a:p>
        </p:txBody>
      </p:sp>
      <p:sp>
        <p:nvSpPr>
          <p:cNvPr id="14"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Content Placeholder 2"/>
          <p:cNvSpPr>
            <a:spLocks noGrp="1"/>
          </p:cNvSpPr>
          <p:nvPr>
            <p:ph idx="1"/>
          </p:nvPr>
        </p:nvSpPr>
        <p:spPr>
          <a:xfrm>
            <a:off x="457200" y="871538"/>
            <a:ext cx="8229600" cy="5616575"/>
          </a:xfrm>
        </p:spPr>
        <p:txBody>
          <a:bodyPr vert="horz" wrap="square" lIns="91440" tIns="45720" rIns="91440" bIns="45720" anchor="t" anchorCtr="0"/>
          <a:lstStyle/>
          <a:p>
            <a:pPr marL="0" indent="0">
              <a:buNone/>
            </a:pPr>
            <a:r>
              <a:rPr lang="en-US" altLang="en-US" dirty="0"/>
              <a:t>Insertion in between the nodes of the list:</a:t>
            </a:r>
            <a:endParaRPr lang="en-IN" altLang="en-US"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B1903EAD-37E1-4898-AD03-66C5D32C2650}"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1469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113</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pic>
        <p:nvPicPr>
          <p:cNvPr id="114696" name="Picture 1"/>
          <p:cNvPicPr>
            <a:picLocks noChangeAspect="1"/>
          </p:cNvPicPr>
          <p:nvPr/>
        </p:nvPicPr>
        <p:blipFill>
          <a:blip r:embed="rId2"/>
          <a:stretch>
            <a:fillRect/>
          </a:stretch>
        </p:blipFill>
        <p:spPr>
          <a:xfrm>
            <a:off x="107950" y="1712913"/>
            <a:ext cx="8728075" cy="4421187"/>
          </a:xfrm>
          <a:prstGeom prst="rect">
            <a:avLst/>
          </a:prstGeom>
          <a:noFill/>
          <a:ln w="9525">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49E2D50B-3D21-44DD-96DA-843AEF817BE6}"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15716"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114</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sp>
        <p:nvSpPr>
          <p:cNvPr id="115719" name="TextBox 9"/>
          <p:cNvSpPr txBox="1"/>
          <p:nvPr/>
        </p:nvSpPr>
        <p:spPr>
          <a:xfrm>
            <a:off x="655638" y="1235075"/>
            <a:ext cx="7612062" cy="4000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2000" b="1" dirty="0">
                <a:latin typeface="Roboto" pitchFamily="2" charset="0"/>
                <a:cs typeface="Arial" panose="020B0604020202020204" pitchFamily="34" charset="0"/>
              </a:rPr>
              <a:t>Deletion from the beginning of the doubly circular link list:</a:t>
            </a:r>
            <a:endParaRPr lang="en-IN" altLang="en-US" sz="2000" dirty="0">
              <a:latin typeface="Arial" panose="020B0604020202020204" pitchFamily="34" charset="0"/>
              <a:ea typeface="Arial" panose="020B0604020202020204" pitchFamily="34" charset="0"/>
            </a:endParaRPr>
          </a:p>
        </p:txBody>
      </p:sp>
      <p:pic>
        <p:nvPicPr>
          <p:cNvPr id="115720" name="Picture 11"/>
          <p:cNvPicPr>
            <a:picLocks noChangeAspect="1"/>
          </p:cNvPicPr>
          <p:nvPr/>
        </p:nvPicPr>
        <p:blipFill>
          <a:blip r:embed="rId2"/>
          <a:stretch>
            <a:fillRect/>
          </a:stretch>
        </p:blipFill>
        <p:spPr>
          <a:xfrm>
            <a:off x="504825" y="1876425"/>
            <a:ext cx="7915275" cy="3524250"/>
          </a:xfrm>
          <a:prstGeom prst="rect">
            <a:avLst/>
          </a:prstGeom>
          <a:noFill/>
          <a:ln w="9525">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Content Placeholder 2"/>
          <p:cNvSpPr>
            <a:spLocks noGrp="1"/>
          </p:cNvSpPr>
          <p:nvPr>
            <p:ph idx="1"/>
          </p:nvPr>
        </p:nvSpPr>
        <p:spPr>
          <a:xfrm>
            <a:off x="323850" y="871538"/>
            <a:ext cx="8229600" cy="5616575"/>
          </a:xfrm>
        </p:spPr>
        <p:txBody>
          <a:bodyPr vert="horz" wrap="square" lIns="91440" tIns="45720" rIns="91440" bIns="45720" anchor="t" anchorCtr="0"/>
          <a:lstStyle/>
          <a:p>
            <a:pPr marL="0" indent="0">
              <a:buNone/>
            </a:pPr>
            <a:r>
              <a:rPr lang="en-US" altLang="en-US" sz="2200" b="1" dirty="0">
                <a:latin typeface="Roboto" pitchFamily="2" charset="0"/>
              </a:rPr>
              <a:t>Deletion from the beginning of the doubly circular link list:</a:t>
            </a:r>
            <a:endParaRPr lang="en-IN" altLang="en-US" sz="2200" dirty="0"/>
          </a:p>
          <a:p>
            <a:pPr marL="0" indent="0">
              <a:buNone/>
            </a:pPr>
            <a:endParaRPr lang="en-IN" altLang="en-US"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6AD4EF6C-E269-48F3-BAAB-FD29B3DCEFAB}"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1674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115</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sp>
        <p:nvSpPr>
          <p:cNvPr id="116744" name="TextBox 9"/>
          <p:cNvSpPr txBox="1"/>
          <p:nvPr/>
        </p:nvSpPr>
        <p:spPr>
          <a:xfrm>
            <a:off x="539750" y="1412875"/>
            <a:ext cx="8147050" cy="50784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1800" dirty="0">
                <a:latin typeface="Arial" panose="020B0604020202020204" pitchFamily="34" charset="0"/>
                <a:cs typeface="Arial" panose="020B0604020202020204" pitchFamily="34" charset="0"/>
              </a:rPr>
              <a:t>void delfrombeg()</a:t>
            </a:r>
          </a:p>
          <a:p>
            <a:pPr marL="0" lvl="0" indent="0">
              <a:spcBef>
                <a:spcPct val="0"/>
              </a:spcBef>
              <a:buFontTx/>
              <a:buNone/>
            </a:pPr>
            <a:r>
              <a:rPr lang="en-US" altLang="en-US" sz="1800" dirty="0">
                <a:latin typeface="Arial" panose="020B0604020202020204" pitchFamily="34" charset="0"/>
                <a:cs typeface="Arial" panose="020B0604020202020204" pitchFamily="34" charset="0"/>
              </a:rPr>
              <a:t>{</a:t>
            </a:r>
          </a:p>
          <a:p>
            <a:pPr marL="0" lvl="0" indent="0">
              <a:spcBef>
                <a:spcPct val="0"/>
              </a:spcBef>
              <a:buFontTx/>
              <a:buNone/>
            </a:pPr>
            <a:r>
              <a:rPr lang="en-US" altLang="en-US" sz="1800" dirty="0">
                <a:latin typeface="Arial" panose="020B0604020202020204" pitchFamily="34" charset="0"/>
                <a:cs typeface="Arial" panose="020B0604020202020204" pitchFamily="34" charset="0"/>
              </a:rPr>
              <a:t>      struct node *temp,*last;</a:t>
            </a:r>
          </a:p>
          <a:p>
            <a:pPr marL="0" lvl="0" indent="0">
              <a:spcBef>
                <a:spcPct val="0"/>
              </a:spcBef>
              <a:buFontTx/>
              <a:buNone/>
            </a:pPr>
            <a:r>
              <a:rPr lang="en-US" altLang="en-US" sz="1800" dirty="0">
                <a:latin typeface="Arial" panose="020B0604020202020204" pitchFamily="34" charset="0"/>
                <a:cs typeface="Arial" panose="020B0604020202020204" pitchFamily="34" charset="0"/>
              </a:rPr>
              <a:t>      temp = head;</a:t>
            </a:r>
          </a:p>
          <a:p>
            <a:pPr marL="0" lvl="0" indent="0">
              <a:spcBef>
                <a:spcPct val="0"/>
              </a:spcBef>
              <a:buFontTx/>
              <a:buNone/>
            </a:pPr>
            <a:r>
              <a:rPr lang="en-US" altLang="en-US" sz="1800" dirty="0">
                <a:latin typeface="Arial" panose="020B0604020202020204" pitchFamily="34" charset="0"/>
                <a:cs typeface="Arial" panose="020B0604020202020204" pitchFamily="34" charset="0"/>
              </a:rPr>
              <a:t>      if(head == NULL)</a:t>
            </a:r>
          </a:p>
          <a:p>
            <a:pPr marL="0" lvl="0" indent="0">
              <a:spcBef>
                <a:spcPct val="0"/>
              </a:spcBef>
              <a:buFontTx/>
              <a:buNone/>
            </a:pPr>
            <a:r>
              <a:rPr lang="en-US" altLang="en-US" sz="1800" dirty="0">
                <a:latin typeface="Arial" panose="020B0604020202020204" pitchFamily="34" charset="0"/>
                <a:cs typeface="Arial" panose="020B0604020202020204" pitchFamily="34" charset="0"/>
              </a:rPr>
              <a:t>      {</a:t>
            </a:r>
          </a:p>
          <a:p>
            <a:pPr marL="0" lvl="0" indent="0">
              <a:spcBef>
                <a:spcPct val="0"/>
              </a:spcBef>
              <a:buFontTx/>
              <a:buNone/>
            </a:pPr>
            <a:r>
              <a:rPr lang="en-US" altLang="en-US" sz="1800" dirty="0">
                <a:latin typeface="Arial" panose="020B0604020202020204" pitchFamily="34" charset="0"/>
                <a:cs typeface="Arial" panose="020B0604020202020204" pitchFamily="34" charset="0"/>
              </a:rPr>
              <a:t>	printf(“Link List is empty”);</a:t>
            </a:r>
          </a:p>
          <a:p>
            <a:pPr marL="0" lvl="0" indent="0">
              <a:spcBef>
                <a:spcPct val="0"/>
              </a:spcBef>
              <a:buFontTx/>
              <a:buNone/>
            </a:pPr>
            <a:r>
              <a:rPr lang="en-US" altLang="en-US" sz="1800" dirty="0">
                <a:latin typeface="Arial" panose="020B0604020202020204" pitchFamily="34" charset="0"/>
                <a:cs typeface="Arial" panose="020B0604020202020204" pitchFamily="34" charset="0"/>
              </a:rPr>
              <a:t>                  return;</a:t>
            </a:r>
            <a:endParaRPr lang="en-IN" altLang="en-US" sz="1800" dirty="0">
              <a:latin typeface="Arial" panose="020B0604020202020204" pitchFamily="34" charset="0"/>
              <a:cs typeface="Arial" panose="020B0604020202020204" pitchFamily="34" charset="0"/>
            </a:endParaRPr>
          </a:p>
          <a:p>
            <a:pPr marL="0" lvl="0" indent="0">
              <a:spcBef>
                <a:spcPct val="0"/>
              </a:spcBef>
              <a:buFontTx/>
              <a:buNone/>
            </a:pPr>
            <a:r>
              <a:rPr lang="en-IN" altLang="en-US" sz="1800" dirty="0">
                <a:latin typeface="Arial" panose="020B0604020202020204" pitchFamily="34" charset="0"/>
                <a:cs typeface="Arial" panose="020B0604020202020204" pitchFamily="34" charset="0"/>
              </a:rPr>
              <a:t>       }</a:t>
            </a:r>
          </a:p>
          <a:p>
            <a:pPr marL="0" lvl="0" indent="0">
              <a:spcBef>
                <a:spcPct val="0"/>
              </a:spcBef>
              <a:buFontTx/>
              <a:buNone/>
            </a:pPr>
            <a:r>
              <a:rPr lang="en-IN" altLang="en-US" sz="1800" dirty="0">
                <a:latin typeface="Arial" panose="020B0604020202020204" pitchFamily="34" charset="0"/>
                <a:cs typeface="Arial" panose="020B0604020202020204" pitchFamily="34" charset="0"/>
              </a:rPr>
              <a:t>      else if(head-&gt;prev==head</a:t>
            </a:r>
            <a:r>
              <a:rPr lang="en-IN" altLang="en-US" sz="1800" dirty="0">
                <a:latin typeface="Arial" panose="020B0604020202020204" pitchFamily="34" charset="0"/>
                <a:cs typeface="Arial" panose="020B0604020202020204" pitchFamily="34" charset="0"/>
                <a:sym typeface="Wingdings" panose="05000000000000000000" pitchFamily="2" charset="2"/>
              </a:rPr>
              <a:t>next)</a:t>
            </a:r>
          </a:p>
          <a:p>
            <a:pPr marL="0" lvl="0" indent="0">
              <a:spcBef>
                <a:spcPct val="0"/>
              </a:spcBef>
              <a:buFontTx/>
              <a:buNone/>
            </a:pPr>
            <a:r>
              <a:rPr lang="en-IN" altLang="en-US" sz="1800" dirty="0">
                <a:latin typeface="Arial" panose="020B0604020202020204" pitchFamily="34" charset="0"/>
                <a:cs typeface="Arial" panose="020B0604020202020204" pitchFamily="34" charset="0"/>
                <a:sym typeface="Wingdings" panose="05000000000000000000" pitchFamily="2" charset="2"/>
              </a:rPr>
              <a:t>                 head = NULL;</a:t>
            </a:r>
            <a:br>
              <a:rPr lang="en-IN" altLang="en-US" sz="1800" dirty="0">
                <a:latin typeface="Arial" panose="020B0604020202020204" pitchFamily="34" charset="0"/>
                <a:cs typeface="Arial" panose="020B0604020202020204" pitchFamily="34" charset="0"/>
                <a:sym typeface="Wingdings" panose="05000000000000000000" pitchFamily="2" charset="2"/>
              </a:rPr>
            </a:br>
            <a:r>
              <a:rPr lang="en-IN" altLang="en-US" sz="1800" dirty="0">
                <a:latin typeface="Arial" panose="020B0604020202020204" pitchFamily="34" charset="0"/>
                <a:cs typeface="Arial" panose="020B0604020202020204" pitchFamily="34" charset="0"/>
                <a:sym typeface="Wingdings" panose="05000000000000000000" pitchFamily="2" charset="2"/>
              </a:rPr>
              <a:t>      else{</a:t>
            </a:r>
            <a:endParaRPr lang="en-IN" altLang="en-US" sz="1800" dirty="0">
              <a:latin typeface="Arial" panose="020B0604020202020204" pitchFamily="34" charset="0"/>
              <a:cs typeface="Arial" panose="020B0604020202020204" pitchFamily="34" charset="0"/>
            </a:endParaRPr>
          </a:p>
          <a:p>
            <a:pPr marL="0" lvl="0" indent="0">
              <a:spcBef>
                <a:spcPct val="0"/>
              </a:spcBef>
              <a:buFontTx/>
              <a:buNone/>
            </a:pPr>
            <a:r>
              <a:rPr lang="en-IN" altLang="en-US" sz="1800" dirty="0">
                <a:latin typeface="Arial" panose="020B0604020202020204" pitchFamily="34" charset="0"/>
                <a:cs typeface="Arial" panose="020B0604020202020204" pitchFamily="34" charset="0"/>
              </a:rPr>
              <a:t>       last  = temp-&gt;prev;</a:t>
            </a:r>
          </a:p>
          <a:p>
            <a:pPr marL="0" lvl="0" indent="0">
              <a:spcBef>
                <a:spcPct val="0"/>
              </a:spcBef>
              <a:buFontTx/>
              <a:buNone/>
            </a:pPr>
            <a:r>
              <a:rPr lang="en-IN" altLang="en-US" sz="1800" dirty="0">
                <a:latin typeface="Arial" panose="020B0604020202020204" pitchFamily="34" charset="0"/>
                <a:cs typeface="Arial" panose="020B0604020202020204" pitchFamily="34" charset="0"/>
              </a:rPr>
              <a:t>       head = temp-&gt;next;</a:t>
            </a:r>
          </a:p>
          <a:p>
            <a:pPr marL="0" lvl="0" indent="0">
              <a:spcBef>
                <a:spcPct val="0"/>
              </a:spcBef>
              <a:buFontTx/>
              <a:buNone/>
            </a:pPr>
            <a:r>
              <a:rPr lang="en-IN" altLang="en-US" sz="1800" dirty="0">
                <a:latin typeface="Arial" panose="020B0604020202020204" pitchFamily="34" charset="0"/>
                <a:cs typeface="Arial" panose="020B0604020202020204" pitchFamily="34" charset="0"/>
              </a:rPr>
              <a:t>       head - &gt;prev = last;</a:t>
            </a:r>
          </a:p>
          <a:p>
            <a:pPr marL="0" lvl="0" indent="0">
              <a:spcBef>
                <a:spcPct val="0"/>
              </a:spcBef>
              <a:buFontTx/>
              <a:buNone/>
            </a:pPr>
            <a:r>
              <a:rPr lang="en-IN" altLang="en-US" sz="1800" dirty="0">
                <a:latin typeface="Arial" panose="020B0604020202020204" pitchFamily="34" charset="0"/>
                <a:cs typeface="Arial" panose="020B0604020202020204" pitchFamily="34" charset="0"/>
              </a:rPr>
              <a:t>       last-&gt;next = head;</a:t>
            </a:r>
          </a:p>
          <a:p>
            <a:pPr marL="0" lvl="0" indent="0">
              <a:spcBef>
                <a:spcPct val="0"/>
              </a:spcBef>
              <a:buFontTx/>
              <a:buNone/>
            </a:pPr>
            <a:r>
              <a:rPr lang="en-IN" altLang="en-US" sz="1800" dirty="0">
                <a:latin typeface="Arial" panose="020B0604020202020204" pitchFamily="34" charset="0"/>
                <a:cs typeface="Arial" panose="020B0604020202020204" pitchFamily="34" charset="0"/>
              </a:rPr>
              <a:t>       free(temp);}</a:t>
            </a:r>
          </a:p>
          <a:p>
            <a:pPr marL="0" lvl="0" indent="0">
              <a:spcBef>
                <a:spcPct val="0"/>
              </a:spcBef>
              <a:buFontTx/>
              <a:buNone/>
            </a:pPr>
            <a:r>
              <a:rPr lang="en-IN" altLang="en-US" sz="1800" dirty="0">
                <a:latin typeface="Arial" panose="020B0604020202020204" pitchFamily="34" charset="0"/>
                <a:cs typeface="Arial" panose="020B0604020202020204" pitchFamily="34" charset="0"/>
              </a:rPr>
              <a:t>}</a:t>
            </a:r>
            <a:endParaRPr lang="en-IN" altLang="en-US" sz="1800" dirty="0">
              <a:latin typeface="Arial" panose="020B0604020202020204" pitchFamily="34" charset="0"/>
              <a:ea typeface="Arial" panose="020B0604020202020204" pitchFamily="3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Content Placeholder 2"/>
          <p:cNvSpPr>
            <a:spLocks noGrp="1"/>
          </p:cNvSpPr>
          <p:nvPr>
            <p:ph idx="1"/>
          </p:nvPr>
        </p:nvSpPr>
        <p:spPr>
          <a:xfrm>
            <a:off x="323850" y="871538"/>
            <a:ext cx="8229600" cy="5616575"/>
          </a:xfrm>
        </p:spPr>
        <p:txBody>
          <a:bodyPr vert="horz" wrap="square" lIns="91440" tIns="45720" rIns="91440" bIns="45720" anchor="t" anchorCtr="0"/>
          <a:lstStyle/>
          <a:p>
            <a:pPr marL="0" indent="0">
              <a:buNone/>
            </a:pPr>
            <a:r>
              <a:rPr lang="en-US" altLang="en-US" sz="2200" b="1" dirty="0">
                <a:latin typeface="Roboto" pitchFamily="2" charset="0"/>
              </a:rPr>
              <a:t>Deletion from the end of the doubly circular link list:</a:t>
            </a:r>
            <a:endParaRPr lang="en-IN" altLang="en-US" sz="2200" dirty="0"/>
          </a:p>
          <a:p>
            <a:pPr marL="0" indent="0">
              <a:buNone/>
            </a:pPr>
            <a:endParaRPr lang="en-IN" altLang="en-US"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60EA203-CA9D-40AA-AEC4-76F8601E3358}"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1776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116</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pic>
        <p:nvPicPr>
          <p:cNvPr id="117768" name="Picture 8"/>
          <p:cNvPicPr>
            <a:picLocks noChangeAspect="1"/>
          </p:cNvPicPr>
          <p:nvPr/>
        </p:nvPicPr>
        <p:blipFill>
          <a:blip r:embed="rId2"/>
          <a:stretch>
            <a:fillRect/>
          </a:stretch>
        </p:blipFill>
        <p:spPr>
          <a:xfrm>
            <a:off x="614363" y="1476375"/>
            <a:ext cx="7915275" cy="3905250"/>
          </a:xfrm>
          <a:prstGeom prst="rect">
            <a:avLst/>
          </a:prstGeom>
          <a:noFill/>
          <a:ln w="9525">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Content Placeholder 2"/>
          <p:cNvSpPr>
            <a:spLocks noGrp="1"/>
          </p:cNvSpPr>
          <p:nvPr>
            <p:ph idx="1"/>
          </p:nvPr>
        </p:nvSpPr>
        <p:spPr>
          <a:xfrm>
            <a:off x="323850" y="871538"/>
            <a:ext cx="8229600" cy="5616575"/>
          </a:xfrm>
        </p:spPr>
        <p:txBody>
          <a:bodyPr vert="horz" wrap="square" lIns="91440" tIns="45720" rIns="91440" bIns="45720" anchor="t" anchorCtr="0"/>
          <a:lstStyle/>
          <a:p>
            <a:pPr marL="0" indent="0">
              <a:buNone/>
            </a:pPr>
            <a:r>
              <a:rPr lang="en-US" altLang="en-US" sz="2200" b="1" dirty="0">
                <a:latin typeface="Roboto" pitchFamily="2" charset="0"/>
              </a:rPr>
              <a:t>Deletion from the end of the doubly circular link list:</a:t>
            </a:r>
            <a:endParaRPr lang="en-IN" altLang="en-US" sz="2200" dirty="0"/>
          </a:p>
          <a:p>
            <a:pPr marL="0" indent="0">
              <a:buNone/>
            </a:pPr>
            <a:endParaRPr lang="en-IN" altLang="en-US"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93A4C4B0-95F6-48E6-8FB8-A932737B9FA8}"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1878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117</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sp>
        <p:nvSpPr>
          <p:cNvPr id="118792" name="TextBox 9"/>
          <p:cNvSpPr txBox="1"/>
          <p:nvPr/>
        </p:nvSpPr>
        <p:spPr>
          <a:xfrm>
            <a:off x="539750" y="1412875"/>
            <a:ext cx="8147050" cy="48006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1800" dirty="0">
                <a:latin typeface="Arial" panose="020B0604020202020204" pitchFamily="34" charset="0"/>
                <a:cs typeface="Arial" panose="020B0604020202020204" pitchFamily="34" charset="0"/>
              </a:rPr>
              <a:t>void delfromend()</a:t>
            </a:r>
          </a:p>
          <a:p>
            <a:pPr marL="0" lvl="0" indent="0">
              <a:spcBef>
                <a:spcPct val="0"/>
              </a:spcBef>
              <a:buFontTx/>
              <a:buNone/>
            </a:pPr>
            <a:r>
              <a:rPr lang="en-US" altLang="en-US" sz="1800" dirty="0">
                <a:latin typeface="Arial" panose="020B0604020202020204" pitchFamily="34" charset="0"/>
                <a:cs typeface="Arial" panose="020B0604020202020204" pitchFamily="34" charset="0"/>
              </a:rPr>
              <a:t>{</a:t>
            </a:r>
          </a:p>
          <a:p>
            <a:pPr marL="0" lvl="0" indent="0">
              <a:spcBef>
                <a:spcPct val="0"/>
              </a:spcBef>
              <a:buFontTx/>
              <a:buNone/>
            </a:pPr>
            <a:r>
              <a:rPr lang="en-US" altLang="en-US" sz="1800" dirty="0">
                <a:latin typeface="Arial" panose="020B0604020202020204" pitchFamily="34" charset="0"/>
                <a:cs typeface="Arial" panose="020B0604020202020204" pitchFamily="34" charset="0"/>
              </a:rPr>
              <a:t>      struct node *temp,*curr;</a:t>
            </a:r>
          </a:p>
          <a:p>
            <a:pPr marL="0" lvl="0" indent="0">
              <a:spcBef>
                <a:spcPct val="0"/>
              </a:spcBef>
              <a:buFontTx/>
              <a:buNone/>
            </a:pPr>
            <a:r>
              <a:rPr lang="en-US" altLang="en-US" sz="1800" dirty="0">
                <a:latin typeface="Arial" panose="020B0604020202020204" pitchFamily="34" charset="0"/>
                <a:cs typeface="Arial" panose="020B0604020202020204" pitchFamily="34" charset="0"/>
              </a:rPr>
              <a:t>      if(head == NULL)</a:t>
            </a:r>
          </a:p>
          <a:p>
            <a:pPr marL="0" lvl="0" indent="0">
              <a:spcBef>
                <a:spcPct val="0"/>
              </a:spcBef>
              <a:buFontTx/>
              <a:buNone/>
            </a:pPr>
            <a:r>
              <a:rPr lang="en-US" altLang="en-US" sz="1800" dirty="0">
                <a:latin typeface="Arial" panose="020B0604020202020204" pitchFamily="34" charset="0"/>
                <a:cs typeface="Arial" panose="020B0604020202020204" pitchFamily="34" charset="0"/>
              </a:rPr>
              <a:t>      {</a:t>
            </a:r>
          </a:p>
          <a:p>
            <a:pPr marL="0" lvl="0" indent="0">
              <a:spcBef>
                <a:spcPct val="0"/>
              </a:spcBef>
              <a:buFontTx/>
              <a:buNone/>
            </a:pPr>
            <a:r>
              <a:rPr lang="en-US" altLang="en-US" sz="1800" dirty="0">
                <a:latin typeface="Arial" panose="020B0604020202020204" pitchFamily="34" charset="0"/>
                <a:cs typeface="Arial" panose="020B0604020202020204" pitchFamily="34" charset="0"/>
              </a:rPr>
              <a:t>	printf(“Link List is empty”);</a:t>
            </a:r>
          </a:p>
          <a:p>
            <a:pPr marL="0" lvl="0" indent="0">
              <a:spcBef>
                <a:spcPct val="0"/>
              </a:spcBef>
              <a:buFontTx/>
              <a:buNone/>
            </a:pPr>
            <a:r>
              <a:rPr lang="en-US" altLang="en-US" sz="1800" dirty="0">
                <a:latin typeface="Arial" panose="020B0604020202020204" pitchFamily="34" charset="0"/>
                <a:cs typeface="Arial" panose="020B0604020202020204" pitchFamily="34" charset="0"/>
              </a:rPr>
              <a:t>                  return;</a:t>
            </a:r>
            <a:endParaRPr lang="en-IN" altLang="en-US" sz="1800" dirty="0">
              <a:latin typeface="Arial" panose="020B0604020202020204" pitchFamily="34" charset="0"/>
              <a:cs typeface="Arial" panose="020B0604020202020204" pitchFamily="34" charset="0"/>
            </a:endParaRPr>
          </a:p>
          <a:p>
            <a:pPr marL="0" lvl="0" indent="0">
              <a:spcBef>
                <a:spcPct val="0"/>
              </a:spcBef>
              <a:buFontTx/>
              <a:buNone/>
            </a:pPr>
            <a:r>
              <a:rPr lang="en-IN" altLang="en-US" sz="1800" dirty="0">
                <a:latin typeface="Arial" panose="020B0604020202020204" pitchFamily="34" charset="0"/>
                <a:cs typeface="Arial" panose="020B0604020202020204" pitchFamily="34" charset="0"/>
              </a:rPr>
              <a:t>       }</a:t>
            </a:r>
          </a:p>
          <a:p>
            <a:pPr marL="0" lvl="0" indent="0">
              <a:spcBef>
                <a:spcPct val="0"/>
              </a:spcBef>
              <a:buFontTx/>
              <a:buNone/>
            </a:pPr>
            <a:r>
              <a:rPr lang="en-IN" altLang="en-US" sz="1800" dirty="0">
                <a:latin typeface="Arial" panose="020B0604020202020204" pitchFamily="34" charset="0"/>
                <a:cs typeface="Arial" panose="020B0604020202020204" pitchFamily="34" charset="0"/>
              </a:rPr>
              <a:t>     else if(head-&gt;prev==head</a:t>
            </a:r>
            <a:r>
              <a:rPr lang="en-IN" altLang="en-US" sz="1800" dirty="0">
                <a:latin typeface="Arial" panose="020B0604020202020204" pitchFamily="34" charset="0"/>
                <a:cs typeface="Arial" panose="020B0604020202020204" pitchFamily="34" charset="0"/>
                <a:sym typeface="Wingdings" panose="05000000000000000000" pitchFamily="2" charset="2"/>
              </a:rPr>
              <a:t>next)</a:t>
            </a:r>
          </a:p>
          <a:p>
            <a:pPr marL="0" lvl="0" indent="0">
              <a:spcBef>
                <a:spcPct val="0"/>
              </a:spcBef>
              <a:buFontTx/>
              <a:buNone/>
            </a:pPr>
            <a:r>
              <a:rPr lang="en-IN" altLang="en-US" sz="1800" dirty="0">
                <a:latin typeface="Arial" panose="020B0604020202020204" pitchFamily="34" charset="0"/>
                <a:cs typeface="Arial" panose="020B0604020202020204" pitchFamily="34" charset="0"/>
                <a:sym typeface="Wingdings" panose="05000000000000000000" pitchFamily="2" charset="2"/>
              </a:rPr>
              <a:t>               head = NULL;</a:t>
            </a:r>
            <a:endParaRPr lang="en-IN" altLang="en-US" sz="1800" dirty="0">
              <a:latin typeface="Arial" panose="020B0604020202020204" pitchFamily="34" charset="0"/>
              <a:cs typeface="Arial" panose="020B0604020202020204" pitchFamily="34" charset="0"/>
            </a:endParaRPr>
          </a:p>
          <a:p>
            <a:pPr marL="0" lvl="0" indent="0">
              <a:spcBef>
                <a:spcPct val="0"/>
              </a:spcBef>
              <a:buFontTx/>
              <a:buNone/>
            </a:pPr>
            <a:r>
              <a:rPr lang="en-IN" altLang="en-US" sz="1800" dirty="0">
                <a:latin typeface="Arial" panose="020B0604020202020204" pitchFamily="34" charset="0"/>
                <a:cs typeface="Arial" panose="020B0604020202020204" pitchFamily="34" charset="0"/>
              </a:rPr>
              <a:t>      else{</a:t>
            </a:r>
          </a:p>
          <a:p>
            <a:pPr marL="0" lvl="0" indent="0">
              <a:spcBef>
                <a:spcPct val="0"/>
              </a:spcBef>
              <a:buFontTx/>
              <a:buNone/>
            </a:pPr>
            <a:r>
              <a:rPr lang="en-IN" altLang="en-US" sz="1800" dirty="0">
                <a:latin typeface="Arial" panose="020B0604020202020204" pitchFamily="34" charset="0"/>
                <a:cs typeface="Arial" panose="020B0604020202020204" pitchFamily="34" charset="0"/>
              </a:rPr>
              <a:t>       curr  = head&gt;prev;</a:t>
            </a:r>
          </a:p>
          <a:p>
            <a:pPr marL="0" lvl="0" indent="0">
              <a:spcBef>
                <a:spcPct val="0"/>
              </a:spcBef>
              <a:buFontTx/>
              <a:buNone/>
            </a:pPr>
            <a:r>
              <a:rPr lang="en-IN" altLang="en-US" sz="1800" dirty="0">
                <a:latin typeface="Arial" panose="020B0604020202020204" pitchFamily="34" charset="0"/>
                <a:cs typeface="Arial" panose="020B0604020202020204" pitchFamily="34" charset="0"/>
              </a:rPr>
              <a:t>       temp = curr-&gt;prev;</a:t>
            </a:r>
          </a:p>
          <a:p>
            <a:pPr marL="0" lvl="0" indent="0">
              <a:spcBef>
                <a:spcPct val="0"/>
              </a:spcBef>
              <a:buFontTx/>
              <a:buNone/>
            </a:pPr>
            <a:r>
              <a:rPr lang="en-IN" altLang="en-US" sz="1800" dirty="0">
                <a:latin typeface="Arial" panose="020B0604020202020204" pitchFamily="34" charset="0"/>
                <a:cs typeface="Arial" panose="020B0604020202020204" pitchFamily="34" charset="0"/>
              </a:rPr>
              <a:t>       head - &gt;prev = temp;</a:t>
            </a:r>
          </a:p>
          <a:p>
            <a:pPr marL="0" lvl="0" indent="0">
              <a:spcBef>
                <a:spcPct val="0"/>
              </a:spcBef>
              <a:buFontTx/>
              <a:buNone/>
            </a:pPr>
            <a:r>
              <a:rPr lang="en-IN" altLang="en-US" sz="1800" dirty="0">
                <a:latin typeface="Arial" panose="020B0604020202020204" pitchFamily="34" charset="0"/>
                <a:cs typeface="Arial" panose="020B0604020202020204" pitchFamily="34" charset="0"/>
              </a:rPr>
              <a:t>       temp-&gt;next = head;}</a:t>
            </a:r>
          </a:p>
          <a:p>
            <a:pPr marL="0" lvl="0" indent="0">
              <a:spcBef>
                <a:spcPct val="0"/>
              </a:spcBef>
              <a:buFontTx/>
              <a:buNone/>
            </a:pPr>
            <a:r>
              <a:rPr lang="en-IN" altLang="en-US" sz="1800" dirty="0">
                <a:latin typeface="Arial" panose="020B0604020202020204" pitchFamily="34" charset="0"/>
                <a:cs typeface="Arial" panose="020B0604020202020204" pitchFamily="34" charset="0"/>
              </a:rPr>
              <a:t>       free(curr);</a:t>
            </a:r>
          </a:p>
          <a:p>
            <a:pPr marL="0" lvl="0" indent="0">
              <a:spcBef>
                <a:spcPct val="0"/>
              </a:spcBef>
              <a:buFontTx/>
              <a:buNone/>
            </a:pPr>
            <a:r>
              <a:rPr lang="en-IN" altLang="en-US" sz="1800" dirty="0">
                <a:latin typeface="Arial" panose="020B0604020202020204" pitchFamily="34" charset="0"/>
                <a:cs typeface="Arial" panose="020B0604020202020204" pitchFamily="34" charset="0"/>
              </a:rPr>
              <a:t>}</a:t>
            </a:r>
            <a:endParaRPr lang="en-IN" altLang="en-US" sz="1800" dirty="0">
              <a:latin typeface="Arial" panose="020B0604020202020204" pitchFamily="34" charset="0"/>
              <a:ea typeface="Arial" panose="020B0604020202020204" pitchFamily="34"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Content Placeholder 2"/>
          <p:cNvSpPr>
            <a:spLocks noGrp="1"/>
          </p:cNvSpPr>
          <p:nvPr>
            <p:ph idx="1"/>
          </p:nvPr>
        </p:nvSpPr>
        <p:spPr>
          <a:xfrm>
            <a:off x="104775" y="1214438"/>
            <a:ext cx="4897438" cy="5614987"/>
          </a:xfrm>
        </p:spPr>
        <p:txBody>
          <a:bodyPr vert="horz" wrap="square" lIns="91440" tIns="45720" rIns="91440" bIns="45720" anchor="t" anchorCtr="0"/>
          <a:lstStyle/>
          <a:p>
            <a:pPr marL="0" indent="0">
              <a:buNone/>
            </a:pPr>
            <a:r>
              <a:rPr lang="en-US" altLang="en-US" sz="1800" dirty="0"/>
              <a:t>void deleteNode(int key) </a:t>
            </a:r>
          </a:p>
          <a:p>
            <a:pPr marL="0" indent="0">
              <a:buNone/>
            </a:pPr>
            <a:r>
              <a:rPr lang="en-US" altLang="en-US" sz="1800" dirty="0"/>
              <a:t>{ </a:t>
            </a:r>
          </a:p>
          <a:p>
            <a:pPr marL="0" indent="0">
              <a:buNone/>
            </a:pPr>
            <a:r>
              <a:rPr lang="en-US" altLang="en-US" sz="1800" dirty="0"/>
              <a:t>     if (head == NULL) </a:t>
            </a:r>
          </a:p>
          <a:p>
            <a:pPr marL="0" indent="0">
              <a:buNone/>
            </a:pPr>
            <a:r>
              <a:rPr lang="en-US" altLang="en-US" sz="1800" dirty="0"/>
              <a:t>        return; </a:t>
            </a:r>
          </a:p>
          <a:p>
            <a:pPr marL="0" indent="0">
              <a:buNone/>
            </a:pPr>
            <a:r>
              <a:rPr lang="en-US" altLang="en-US" sz="1800" dirty="0"/>
              <a:t>     struct Node *curr = head, *prev_1 = NULL; </a:t>
            </a:r>
          </a:p>
          <a:p>
            <a:pPr marL="0" indent="0">
              <a:buNone/>
            </a:pPr>
            <a:r>
              <a:rPr lang="en-US" altLang="en-US" sz="1800" dirty="0"/>
              <a:t>    while (curr-&gt;data != key) { </a:t>
            </a:r>
          </a:p>
          <a:p>
            <a:pPr marL="0" indent="0">
              <a:buNone/>
            </a:pPr>
            <a:r>
              <a:rPr lang="en-US" altLang="en-US" sz="1800" dirty="0"/>
              <a:t>        // If node is not present in the list </a:t>
            </a:r>
          </a:p>
          <a:p>
            <a:pPr marL="0" indent="0">
              <a:buNone/>
            </a:pPr>
            <a:r>
              <a:rPr lang="en-US" altLang="en-US" sz="1800" dirty="0"/>
              <a:t>        if (curr-&gt;next == head)  { </a:t>
            </a:r>
          </a:p>
          <a:p>
            <a:pPr marL="0" indent="0">
              <a:buNone/>
            </a:pPr>
            <a:r>
              <a:rPr lang="en-US" altLang="en-US" sz="1800" dirty="0"/>
              <a:t>            printf("\nList doesn't have node value "); </a:t>
            </a:r>
          </a:p>
          <a:p>
            <a:pPr marL="0" indent="0">
              <a:buNone/>
            </a:pPr>
            <a:r>
              <a:rPr lang="en-US" altLang="en-US" sz="1800" dirty="0"/>
              <a:t>            return;  } </a:t>
            </a:r>
          </a:p>
          <a:p>
            <a:pPr marL="0" indent="0">
              <a:buNone/>
            </a:pPr>
            <a:r>
              <a:rPr lang="en-US" altLang="en-US" sz="1800" dirty="0"/>
              <a:t>        prev_1 = curr; </a:t>
            </a:r>
          </a:p>
          <a:p>
            <a:pPr marL="0" indent="0">
              <a:buNone/>
            </a:pPr>
            <a:r>
              <a:rPr lang="en-US" altLang="en-US" sz="1800" dirty="0"/>
              <a:t>        curr = curr-&gt;next; </a:t>
            </a:r>
          </a:p>
          <a:p>
            <a:pPr marL="0" indent="0">
              <a:buNone/>
            </a:pPr>
            <a:r>
              <a:rPr lang="en-US" altLang="en-US" sz="1800" dirty="0"/>
              <a:t>    } </a:t>
            </a:r>
          </a:p>
          <a:p>
            <a:pPr marL="0" indent="0">
              <a:buNone/>
            </a:pPr>
            <a:r>
              <a:rPr lang="en-US" altLang="en-US" sz="1800" dirty="0"/>
              <a:t>if (curr-&gt;next == head &amp;&amp; prev_1 == NULL) { </a:t>
            </a:r>
          </a:p>
          <a:p>
            <a:pPr marL="0" indent="0">
              <a:buNone/>
            </a:pPr>
            <a:r>
              <a:rPr lang="en-US" altLang="en-US" sz="1800" dirty="0"/>
              <a:t>        (head) = NULL; </a:t>
            </a:r>
          </a:p>
          <a:p>
            <a:pPr marL="0" indent="0">
              <a:buNone/>
            </a:pPr>
            <a:r>
              <a:rPr lang="en-US" altLang="en-US" sz="1800" dirty="0"/>
              <a:t>        free(curr);         return; } </a:t>
            </a:r>
            <a:endParaRPr lang="en-IN" altLang="en-US" sz="1800"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3C1DE5A-5EF2-4B57-B4A0-BF1840CD5C55}"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1981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118</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sp>
        <p:nvSpPr>
          <p:cNvPr id="119816" name="TextBox 12"/>
          <p:cNvSpPr txBox="1"/>
          <p:nvPr/>
        </p:nvSpPr>
        <p:spPr>
          <a:xfrm>
            <a:off x="5026025" y="1858963"/>
            <a:ext cx="4602163" cy="45243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1800" dirty="0">
                <a:latin typeface="Arial" panose="020B0604020202020204" pitchFamily="34" charset="0"/>
                <a:cs typeface="Arial" panose="020B0604020202020204" pitchFamily="34" charset="0"/>
              </a:rPr>
              <a:t>// If list has more than one node, </a:t>
            </a:r>
          </a:p>
          <a:p>
            <a:pPr marL="0" lvl="0" indent="0">
              <a:spcBef>
                <a:spcPct val="0"/>
              </a:spcBef>
              <a:buFontTx/>
              <a:buNone/>
            </a:pPr>
            <a:r>
              <a:rPr lang="en-US" altLang="en-US" sz="1800" dirty="0">
                <a:latin typeface="Arial" panose="020B0604020202020204" pitchFamily="34" charset="0"/>
                <a:cs typeface="Arial" panose="020B0604020202020204" pitchFamily="34" charset="0"/>
              </a:rPr>
              <a:t>    // check if it is the first node </a:t>
            </a:r>
          </a:p>
          <a:p>
            <a:pPr marL="0" lvl="0" indent="0">
              <a:spcBef>
                <a:spcPct val="0"/>
              </a:spcBef>
              <a:buFontTx/>
              <a:buNone/>
            </a:pPr>
            <a:r>
              <a:rPr lang="en-US" altLang="en-US" sz="1800" dirty="0">
                <a:latin typeface="Arial" panose="020B0604020202020204" pitchFamily="34" charset="0"/>
                <a:cs typeface="Arial" panose="020B0604020202020204" pitchFamily="34" charset="0"/>
              </a:rPr>
              <a:t>    if (curr == head) { </a:t>
            </a:r>
          </a:p>
          <a:p>
            <a:pPr marL="0" lvl="0" indent="0">
              <a:spcBef>
                <a:spcPct val="0"/>
              </a:spcBef>
              <a:buFontTx/>
              <a:buNone/>
            </a:pPr>
            <a:r>
              <a:rPr lang="en-US" altLang="en-US" sz="1800" dirty="0">
                <a:latin typeface="Arial" panose="020B0604020202020204" pitchFamily="34" charset="0"/>
                <a:cs typeface="Arial" panose="020B0604020202020204" pitchFamily="34" charset="0"/>
              </a:rPr>
              <a:t>        // Move prev_1 to last node </a:t>
            </a:r>
          </a:p>
          <a:p>
            <a:pPr marL="0" lvl="0" indent="0">
              <a:spcBef>
                <a:spcPct val="0"/>
              </a:spcBef>
              <a:buFontTx/>
              <a:buNone/>
            </a:pPr>
            <a:r>
              <a:rPr lang="en-US" altLang="en-US" sz="1800" dirty="0">
                <a:latin typeface="Arial" panose="020B0604020202020204" pitchFamily="34" charset="0"/>
                <a:cs typeface="Arial" panose="020B0604020202020204" pitchFamily="34" charset="0"/>
              </a:rPr>
              <a:t>        prev_1 = (head)-&gt;prev; </a:t>
            </a:r>
          </a:p>
          <a:p>
            <a:pPr marL="0" lvl="0" indent="0">
              <a:spcBef>
                <a:spcPct val="0"/>
              </a:spcBef>
              <a:buFontTx/>
              <a:buNone/>
            </a:pPr>
            <a:r>
              <a:rPr lang="en-US" altLang="en-US" sz="1800" dirty="0">
                <a:latin typeface="Arial" panose="020B0604020202020204" pitchFamily="34" charset="0"/>
                <a:cs typeface="Arial" panose="020B0604020202020204" pitchFamily="34" charset="0"/>
              </a:rPr>
              <a:t>  </a:t>
            </a:r>
          </a:p>
          <a:p>
            <a:pPr marL="0" lvl="0" indent="0">
              <a:spcBef>
                <a:spcPct val="0"/>
              </a:spcBef>
              <a:buFontTx/>
              <a:buNone/>
            </a:pPr>
            <a:r>
              <a:rPr lang="en-US" altLang="en-US" sz="1800" dirty="0">
                <a:latin typeface="Arial" panose="020B0604020202020204" pitchFamily="34" charset="0"/>
                <a:cs typeface="Arial" panose="020B0604020202020204" pitchFamily="34" charset="0"/>
              </a:rPr>
              <a:t>        // Move start ahead </a:t>
            </a:r>
          </a:p>
          <a:p>
            <a:pPr marL="0" lvl="0" indent="0">
              <a:spcBef>
                <a:spcPct val="0"/>
              </a:spcBef>
              <a:buFontTx/>
              <a:buNone/>
            </a:pPr>
            <a:r>
              <a:rPr lang="en-US" altLang="en-US" sz="1800" dirty="0">
                <a:latin typeface="Arial" panose="020B0604020202020204" pitchFamily="34" charset="0"/>
                <a:cs typeface="Arial" panose="020B0604020202020204" pitchFamily="34" charset="0"/>
              </a:rPr>
              <a:t>        head = (head)-&gt;next; </a:t>
            </a:r>
          </a:p>
          <a:p>
            <a:pPr marL="0" lvl="0" indent="0">
              <a:spcBef>
                <a:spcPct val="0"/>
              </a:spcBef>
              <a:buFontTx/>
              <a:buNone/>
            </a:pPr>
            <a:r>
              <a:rPr lang="en-US" altLang="en-US" sz="1800" dirty="0">
                <a:latin typeface="Arial" panose="020B0604020202020204" pitchFamily="34" charset="0"/>
                <a:cs typeface="Arial" panose="020B0604020202020204" pitchFamily="34" charset="0"/>
              </a:rPr>
              <a:t>  </a:t>
            </a:r>
          </a:p>
          <a:p>
            <a:pPr marL="0" lvl="0" indent="0">
              <a:spcBef>
                <a:spcPct val="0"/>
              </a:spcBef>
              <a:buFontTx/>
              <a:buNone/>
            </a:pPr>
            <a:r>
              <a:rPr lang="en-US" altLang="en-US" sz="1800" dirty="0">
                <a:latin typeface="Arial" panose="020B0604020202020204" pitchFamily="34" charset="0"/>
                <a:cs typeface="Arial" panose="020B0604020202020204" pitchFamily="34" charset="0"/>
              </a:rPr>
              <a:t>        // Adjust the pointers of prev_1 and start node </a:t>
            </a:r>
          </a:p>
          <a:p>
            <a:pPr marL="0" lvl="0" indent="0">
              <a:spcBef>
                <a:spcPct val="0"/>
              </a:spcBef>
              <a:buFontTx/>
              <a:buNone/>
            </a:pPr>
            <a:r>
              <a:rPr lang="en-US" altLang="en-US" sz="1800" dirty="0">
                <a:latin typeface="Arial" panose="020B0604020202020204" pitchFamily="34" charset="0"/>
                <a:cs typeface="Arial" panose="020B0604020202020204" pitchFamily="34" charset="0"/>
              </a:rPr>
              <a:t>        prev_1-&gt;next = head; </a:t>
            </a:r>
          </a:p>
          <a:p>
            <a:pPr marL="0" lvl="0" indent="0">
              <a:spcBef>
                <a:spcPct val="0"/>
              </a:spcBef>
              <a:buFontTx/>
              <a:buNone/>
            </a:pPr>
            <a:r>
              <a:rPr lang="en-US" altLang="en-US" sz="1800" dirty="0">
                <a:latin typeface="Arial" panose="020B0604020202020204" pitchFamily="34" charset="0"/>
                <a:cs typeface="Arial" panose="020B0604020202020204" pitchFamily="34" charset="0"/>
              </a:rPr>
              <a:t>        (head)-&gt;prev = prev_1; </a:t>
            </a:r>
          </a:p>
          <a:p>
            <a:pPr marL="0" lvl="0" indent="0">
              <a:spcBef>
                <a:spcPct val="0"/>
              </a:spcBef>
              <a:buFontTx/>
              <a:buNone/>
            </a:pPr>
            <a:r>
              <a:rPr lang="en-US" altLang="en-US" sz="1800" dirty="0">
                <a:latin typeface="Arial" panose="020B0604020202020204" pitchFamily="34" charset="0"/>
                <a:cs typeface="Arial" panose="020B0604020202020204" pitchFamily="34" charset="0"/>
              </a:rPr>
              <a:t>        free(curr); </a:t>
            </a:r>
          </a:p>
          <a:p>
            <a:pPr marL="0" lvl="0" indent="0">
              <a:spcBef>
                <a:spcPct val="0"/>
              </a:spcBef>
              <a:buFontTx/>
              <a:buNone/>
            </a:pPr>
            <a:r>
              <a:rPr lang="en-US" altLang="en-US" sz="1800" dirty="0">
                <a:latin typeface="Arial" panose="020B0604020202020204" pitchFamily="34" charset="0"/>
                <a:cs typeface="Arial" panose="020B0604020202020204" pitchFamily="34" charset="0"/>
              </a:rPr>
              <a:t>    } </a:t>
            </a:r>
          </a:p>
          <a:p>
            <a:pPr marL="0" lvl="0" indent="0">
              <a:spcBef>
                <a:spcPct val="0"/>
              </a:spcBef>
              <a:buFontTx/>
              <a:buNone/>
            </a:pPr>
            <a:r>
              <a:rPr lang="en-US" altLang="en-US" sz="1800" dirty="0">
                <a:latin typeface="Arial" panose="020B0604020202020204" pitchFamily="34" charset="0"/>
                <a:cs typeface="Arial" panose="020B0604020202020204" pitchFamily="34" charset="0"/>
              </a:rPr>
              <a:t>  </a:t>
            </a:r>
            <a:endParaRPr lang="en-US" altLang="en-US" sz="1800" dirty="0">
              <a:latin typeface="Arial" panose="020B0604020202020204" pitchFamily="34" charset="0"/>
              <a:ea typeface="Arial" panose="020B0604020202020204" pitchFamily="34" charset="0"/>
            </a:endParaRPr>
          </a:p>
        </p:txBody>
      </p:sp>
      <p:sp>
        <p:nvSpPr>
          <p:cNvPr id="119817" name="TextBox 1"/>
          <p:cNvSpPr txBox="1"/>
          <p:nvPr/>
        </p:nvSpPr>
        <p:spPr>
          <a:xfrm>
            <a:off x="1835150" y="812800"/>
            <a:ext cx="6008688"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en-US" sz="1800" b="1" dirty="0">
                <a:latin typeface="Arial" panose="020B0604020202020204" pitchFamily="34" charset="0"/>
                <a:cs typeface="Arial" panose="020B0604020202020204" pitchFamily="34" charset="0"/>
              </a:rPr>
              <a:t>Delete A Node By Key From Circular Double Link List</a:t>
            </a:r>
            <a:endParaRPr lang="en-IN" altLang="en-US" sz="1800" b="1" dirty="0">
              <a:latin typeface="Arial" panose="020B0604020202020204" pitchFamily="34" charset="0"/>
              <a:ea typeface="Arial" panose="020B0604020202020204" pitchFamily="34"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850" y="871538"/>
            <a:ext cx="8229600" cy="5616575"/>
          </a:xfrm>
        </p:spPr>
        <p:txBody>
          <a:bodyPr vert="horz" wrap="square" lIns="91440" tIns="45720" rIns="91440" bIns="45720" numCol="1" anchor="t" anchorCtr="0" compatLnSpc="1">
            <a:normAutofit fontScale="62500" lnSpcReduction="20000"/>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 check if it is the last node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else if (</a:t>
            </a:r>
            <a:r>
              <a:rPr kumimoji="0" lang="en-US" sz="3200" b="0" i="0" u="none" strike="noStrike" kern="1200" cap="none" spc="0" normalizeH="0" baseline="0" noProof="0" dirty="0" err="1">
                <a:ln>
                  <a:noFill/>
                </a:ln>
                <a:solidFill>
                  <a:schemeClr val="tx1"/>
                </a:solidFill>
                <a:effectLst/>
                <a:uLnTx/>
                <a:uFillTx/>
                <a:latin typeface="+mn-lt"/>
                <a:ea typeface="+mn-ea"/>
                <a:cs typeface="+mn-cs"/>
              </a:rPr>
              <a:t>curr</a:t>
            </a:r>
            <a:r>
              <a:rPr kumimoji="0" lang="en-US" sz="3200" b="0" i="0" u="none" strike="noStrike" kern="1200" cap="none" spc="0" normalizeH="0" baseline="0" noProof="0" dirty="0">
                <a:ln>
                  <a:noFill/>
                </a:ln>
                <a:solidFill>
                  <a:schemeClr val="tx1"/>
                </a:solidFill>
                <a:effectLst/>
                <a:uLnTx/>
                <a:uFillTx/>
                <a:latin typeface="+mn-lt"/>
                <a:ea typeface="+mn-ea"/>
                <a:cs typeface="+mn-cs"/>
              </a:rPr>
              <a:t>-&gt;next == head) {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 Adjust the pointers of prev_1 and start node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prev_1-&gt;next = head;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(head)-&gt;</a:t>
            </a:r>
            <a:r>
              <a:rPr kumimoji="0" lang="en-US" sz="3200" b="0" i="0" u="none" strike="noStrike" kern="1200" cap="none" spc="0" normalizeH="0" baseline="0" noProof="0" dirty="0" err="1">
                <a:ln>
                  <a:noFill/>
                </a:ln>
                <a:solidFill>
                  <a:schemeClr val="tx1"/>
                </a:solidFill>
                <a:effectLst/>
                <a:uLnTx/>
                <a:uFillTx/>
                <a:latin typeface="+mn-lt"/>
                <a:ea typeface="+mn-ea"/>
                <a:cs typeface="+mn-cs"/>
              </a:rPr>
              <a:t>prev</a:t>
            </a:r>
            <a:r>
              <a:rPr kumimoji="0" lang="en-US" sz="3200" b="0" i="0" u="none" strike="noStrike" kern="1200" cap="none" spc="0" normalizeH="0" baseline="0" noProof="0" dirty="0">
                <a:ln>
                  <a:noFill/>
                </a:ln>
                <a:solidFill>
                  <a:schemeClr val="tx1"/>
                </a:solidFill>
                <a:effectLst/>
                <a:uLnTx/>
                <a:uFillTx/>
                <a:latin typeface="+mn-lt"/>
                <a:ea typeface="+mn-ea"/>
                <a:cs typeface="+mn-cs"/>
              </a:rPr>
              <a:t> = prev_1;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free(</a:t>
            </a:r>
            <a:r>
              <a:rPr kumimoji="0" lang="en-US" sz="3200" b="0" i="0" u="none" strike="noStrike" kern="1200" cap="none" spc="0" normalizeH="0" baseline="0" noProof="0" dirty="0" err="1">
                <a:ln>
                  <a:noFill/>
                </a:ln>
                <a:solidFill>
                  <a:schemeClr val="tx1"/>
                </a:solidFill>
                <a:effectLst/>
                <a:uLnTx/>
                <a:uFillTx/>
                <a:latin typeface="+mn-lt"/>
                <a:ea typeface="+mn-ea"/>
                <a:cs typeface="+mn-cs"/>
              </a:rPr>
              <a:t>curr</a:t>
            </a:r>
            <a:r>
              <a:rPr kumimoji="0" lang="en-US" sz="32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else {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 create new pointer, points to next of </a:t>
            </a:r>
            <a:r>
              <a:rPr kumimoji="0" lang="en-US" sz="3200" b="0" i="0" u="none" strike="noStrike" kern="1200" cap="none" spc="0" normalizeH="0" baseline="0" noProof="0" dirty="0" err="1">
                <a:ln>
                  <a:noFill/>
                </a:ln>
                <a:solidFill>
                  <a:schemeClr val="tx1"/>
                </a:solidFill>
                <a:effectLst/>
                <a:uLnTx/>
                <a:uFillTx/>
                <a:latin typeface="+mn-lt"/>
                <a:ea typeface="+mn-ea"/>
                <a:cs typeface="+mn-cs"/>
              </a:rPr>
              <a:t>curr</a:t>
            </a:r>
            <a:r>
              <a:rPr kumimoji="0" lang="en-US" sz="3200" b="0" i="0" u="none" strike="noStrike" kern="1200" cap="none" spc="0" normalizeH="0" baseline="0" noProof="0" dirty="0">
                <a:ln>
                  <a:noFill/>
                </a:ln>
                <a:solidFill>
                  <a:schemeClr val="tx1"/>
                </a:solidFill>
                <a:effectLst/>
                <a:uLnTx/>
                <a:uFillTx/>
                <a:latin typeface="+mn-lt"/>
                <a:ea typeface="+mn-ea"/>
                <a:cs typeface="+mn-cs"/>
              </a:rPr>
              <a:t> node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struct Node* temp = </a:t>
            </a:r>
            <a:r>
              <a:rPr kumimoji="0" lang="en-US" sz="3200" b="0" i="0" u="none" strike="noStrike" kern="1200" cap="none" spc="0" normalizeH="0" baseline="0" noProof="0" dirty="0" err="1">
                <a:ln>
                  <a:noFill/>
                </a:ln>
                <a:solidFill>
                  <a:schemeClr val="tx1"/>
                </a:solidFill>
                <a:effectLst/>
                <a:uLnTx/>
                <a:uFillTx/>
                <a:latin typeface="+mn-lt"/>
                <a:ea typeface="+mn-ea"/>
                <a:cs typeface="+mn-cs"/>
              </a:rPr>
              <a:t>curr</a:t>
            </a:r>
            <a:r>
              <a:rPr kumimoji="0" lang="en-US" sz="3200" b="0" i="0" u="none" strike="noStrike" kern="1200" cap="none" spc="0" normalizeH="0" baseline="0" noProof="0" dirty="0">
                <a:ln>
                  <a:noFill/>
                </a:ln>
                <a:solidFill>
                  <a:schemeClr val="tx1"/>
                </a:solidFill>
                <a:effectLst/>
                <a:uLnTx/>
                <a:uFillTx/>
                <a:latin typeface="+mn-lt"/>
                <a:ea typeface="+mn-ea"/>
                <a:cs typeface="+mn-cs"/>
              </a:rPr>
              <a:t>-&gt;next;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 Adjust the pointers of prev_1 and temp node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prev_1-&gt;next = temp;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temp-&gt;</a:t>
            </a:r>
            <a:r>
              <a:rPr kumimoji="0" lang="en-US" sz="3200" b="0" i="0" u="none" strike="noStrike" kern="1200" cap="none" spc="0" normalizeH="0" baseline="0" noProof="0" dirty="0" err="1">
                <a:ln>
                  <a:noFill/>
                </a:ln>
                <a:solidFill>
                  <a:schemeClr val="tx1"/>
                </a:solidFill>
                <a:effectLst/>
                <a:uLnTx/>
                <a:uFillTx/>
                <a:latin typeface="+mn-lt"/>
                <a:ea typeface="+mn-ea"/>
                <a:cs typeface="+mn-cs"/>
              </a:rPr>
              <a:t>prev</a:t>
            </a:r>
            <a:r>
              <a:rPr kumimoji="0" lang="en-US" sz="3200" b="0" i="0" u="none" strike="noStrike" kern="1200" cap="none" spc="0" normalizeH="0" baseline="0" noProof="0" dirty="0">
                <a:ln>
                  <a:noFill/>
                </a:ln>
                <a:solidFill>
                  <a:schemeClr val="tx1"/>
                </a:solidFill>
                <a:effectLst/>
                <a:uLnTx/>
                <a:uFillTx/>
                <a:latin typeface="+mn-lt"/>
                <a:ea typeface="+mn-ea"/>
                <a:cs typeface="+mn-cs"/>
              </a:rPr>
              <a:t> = prev_1;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free(</a:t>
            </a:r>
            <a:r>
              <a:rPr kumimoji="0" lang="en-US" sz="3200" b="0" i="0" u="none" strike="noStrike" kern="1200" cap="none" spc="0" normalizeH="0" baseline="0" noProof="0" dirty="0" err="1">
                <a:ln>
                  <a:noFill/>
                </a:ln>
                <a:solidFill>
                  <a:schemeClr val="tx1"/>
                </a:solidFill>
                <a:effectLst/>
                <a:uLnTx/>
                <a:uFillTx/>
                <a:latin typeface="+mn-lt"/>
                <a:ea typeface="+mn-ea"/>
                <a:cs typeface="+mn-cs"/>
              </a:rPr>
              <a:t>curr</a:t>
            </a:r>
            <a:r>
              <a:rPr kumimoji="0" lang="en-US" sz="32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endParaRPr kumimoji="0" lang="en-IN"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D8C9F997-D07F-44B0-B787-D35C48D40D45}"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2083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119</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p:cNvSpPr>
            <a:spLocks noGrp="1"/>
          </p:cNvSpPr>
          <p:nvPr>
            <p:ph idx="1"/>
          </p:nvPr>
        </p:nvSpPr>
        <p:spPr>
          <a:xfrm>
            <a:off x="533400" y="925513"/>
            <a:ext cx="8229600" cy="5299075"/>
          </a:xfrm>
        </p:spPr>
        <p:txBody>
          <a:bodyPr vert="horz" wrap="square" lIns="91440" tIns="45720" rIns="91440" bIns="45720" anchor="t" anchorCtr="0"/>
          <a:lstStyle/>
          <a:p>
            <a:pPr algn="just" eaLnBrk="1" hangingPunct="1"/>
            <a:r>
              <a:rPr lang="en-US" altLang="en-US" sz="2200" dirty="0"/>
              <a:t>Introduction to basic data structures.</a:t>
            </a:r>
          </a:p>
          <a:p>
            <a:pPr algn="just" eaLnBrk="1" hangingPunct="1"/>
            <a:endParaRPr lang="en-US" altLang="en-US" sz="2200" dirty="0"/>
          </a:p>
          <a:p>
            <a:pPr algn="just" eaLnBrk="1" hangingPunct="1"/>
            <a:r>
              <a:rPr lang="en-US" altLang="en-US" sz="2200" dirty="0"/>
              <a:t>To know about the basic properties of different data structures.</a:t>
            </a:r>
          </a:p>
          <a:p>
            <a:pPr algn="just" eaLnBrk="1" hangingPunct="1"/>
            <a:endParaRPr lang="en-US" altLang="en-US" sz="2200" dirty="0"/>
          </a:p>
          <a:p>
            <a:pPr algn="just" eaLnBrk="1" hangingPunct="1"/>
            <a:r>
              <a:rPr lang="en-US" altLang="en-US" sz="2200" dirty="0"/>
              <a:t> Classification and operations on data structure</a:t>
            </a:r>
          </a:p>
          <a:p>
            <a:pPr algn="just" eaLnBrk="1" hangingPunct="1"/>
            <a:endParaRPr lang="en-US" altLang="en-US" sz="2200" dirty="0"/>
          </a:p>
          <a:p>
            <a:pPr algn="just" eaLnBrk="1" hangingPunct="1"/>
            <a:r>
              <a:rPr lang="en-US" altLang="en-US" sz="2200" dirty="0"/>
              <a:t>Understand algorithms and their efficiency</a:t>
            </a:r>
          </a:p>
          <a:p>
            <a:pPr algn="just" eaLnBrk="1" hangingPunct="1"/>
            <a:endParaRPr lang="en-US" altLang="en-US" sz="2200" dirty="0"/>
          </a:p>
          <a:p>
            <a:pPr algn="just" eaLnBrk="1" hangingPunct="1"/>
            <a:r>
              <a:rPr lang="en-US" altLang="en-US" sz="2200" dirty="0"/>
              <a:t>Study logical and mathematical description of array and link list.</a:t>
            </a:r>
          </a:p>
          <a:p>
            <a:pPr algn="just" eaLnBrk="1" hangingPunct="1"/>
            <a:endParaRPr lang="en-US" altLang="en-US" sz="2200" dirty="0"/>
          </a:p>
          <a:p>
            <a:pPr algn="just" eaLnBrk="1" hangingPunct="1"/>
            <a:r>
              <a:rPr lang="en-US" altLang="en-US" sz="2200" dirty="0"/>
              <a:t>Implementation of array and link list on computer.</a:t>
            </a:r>
          </a:p>
          <a:p>
            <a:pPr algn="just" eaLnBrk="1" hangingPunct="1"/>
            <a:endParaRPr lang="en-US" altLang="en-US" sz="2200" dirty="0"/>
          </a:p>
          <a:p>
            <a:pPr algn="just" eaLnBrk="1" hangingPunct="1"/>
            <a:r>
              <a:rPr lang="en-US" altLang="en-US" sz="2200" dirty="0"/>
              <a:t>Differentiate the usage of array and link list in different scenarios. </a:t>
            </a:r>
          </a:p>
          <a:p>
            <a:pPr algn="just" eaLnBrk="1" hangingPunct="1"/>
            <a:endParaRPr lang="en-US" altLang="en-US" sz="2200" dirty="0"/>
          </a:p>
          <a:p>
            <a:pPr algn="just" eaLnBrk="1" hangingPunct="1"/>
            <a:endParaRPr lang="en-US" altLang="en-US" sz="2200" dirty="0"/>
          </a:p>
          <a:p>
            <a:pPr algn="just" eaLnBrk="1" hangingPunct="1"/>
            <a:endParaRPr lang="en-US" altLang="en-US" sz="2200" dirty="0"/>
          </a:p>
          <a:p>
            <a:pPr algn="just" eaLnBrk="1" hangingPunct="1"/>
            <a:endParaRPr lang="en-US" altLang="en-US" sz="2200"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CCA538C8-A4B8-45D0-AA99-73339E45007F}"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819400" y="6248400"/>
            <a:ext cx="47244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434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12</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Course Objective</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object 7"/>
          <p:cNvSpPr>
            <a:spLocks noGrp="1"/>
          </p:cNvSpPr>
          <p:nvPr>
            <p:ph idx="1"/>
          </p:nvPr>
        </p:nvSpPr>
        <p:spPr>
          <a:xfrm>
            <a:off x="457200" y="1600200"/>
            <a:ext cx="8229600" cy="3041650"/>
          </a:xfrm>
        </p:spPr>
        <p:txBody>
          <a:bodyPr vert="horz" wrap="square" lIns="0" tIns="13335" rIns="0" bIns="0" anchor="t" anchorCtr="0">
            <a:spAutoFit/>
          </a:bodyPr>
          <a:lstStyle/>
          <a:p>
            <a:pPr marL="0" indent="0">
              <a:spcBef>
                <a:spcPts val="15"/>
              </a:spcBef>
              <a:buClr>
                <a:srgbClr val="0A5294"/>
              </a:buClr>
              <a:buNone/>
            </a:pPr>
            <a:endParaRPr lang="en-US" altLang="en-US" sz="24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AutoNum type="arabicPeriod"/>
            </a:pPr>
            <a:r>
              <a:rPr lang="en-US" altLang="en-US" sz="2400" dirty="0"/>
              <a:t>The cache in your browser that allows you to hit the BACK  button (a linked list of URLs)</a:t>
            </a:r>
          </a:p>
          <a:p>
            <a:pPr marL="0" indent="0">
              <a:spcBef>
                <a:spcPts val="15"/>
              </a:spcBef>
              <a:buClr>
                <a:srgbClr val="0A5294"/>
              </a:buClr>
              <a:buFont typeface="Constantia" panose="02030602050306030303" pitchFamily="18" charset="0"/>
              <a:buAutoNum type="arabicPeriod"/>
            </a:pPr>
            <a:endParaRPr lang="en-US" altLang="en-US" sz="2400" dirty="0">
              <a:latin typeface="Times New Roman" panose="02020603050405020304" pitchFamily="18" charset="0"/>
              <a:cs typeface="Times New Roman" panose="02020603050405020304" pitchFamily="18" charset="0"/>
            </a:endParaRPr>
          </a:p>
          <a:p>
            <a:pPr marL="0" indent="0">
              <a:spcBef>
                <a:spcPct val="0"/>
              </a:spcBef>
              <a:buFont typeface="Arial" panose="020B0604020202020204" pitchFamily="34" charset="0"/>
              <a:buAutoNum type="arabicPeriod"/>
            </a:pPr>
            <a:r>
              <a:rPr lang="en-US" altLang="en-US" sz="2400" dirty="0"/>
              <a:t>Undo functionality in Photoshop or Word (a linked list of  state)</a:t>
            </a:r>
          </a:p>
          <a:p>
            <a:pPr marL="0" indent="0">
              <a:spcBef>
                <a:spcPts val="15"/>
              </a:spcBef>
              <a:buClr>
                <a:srgbClr val="0A5294"/>
              </a:buClr>
              <a:buFont typeface="Constantia" panose="02030602050306030303" pitchFamily="18" charset="0"/>
              <a:buAutoNum type="arabicPeriod"/>
            </a:pPr>
            <a:endParaRPr lang="en-US" altLang="en-US" sz="2400" dirty="0">
              <a:latin typeface="Times New Roman" panose="02020603050405020304" pitchFamily="18" charset="0"/>
              <a:cs typeface="Times New Roman" panose="02020603050405020304" pitchFamily="18" charset="0"/>
            </a:endParaRPr>
          </a:p>
          <a:p>
            <a:pPr marL="0" indent="0">
              <a:spcBef>
                <a:spcPct val="0"/>
              </a:spcBef>
              <a:buFont typeface="Arial" panose="020B0604020202020204" pitchFamily="34" charset="0"/>
              <a:buAutoNum type="arabicPeriod"/>
            </a:pPr>
            <a:r>
              <a:rPr lang="en-US" altLang="en-US" sz="2400" dirty="0"/>
              <a:t>A stack, hash table, and binary tree can be implemented  using a doubly linked list.</a:t>
            </a:r>
          </a:p>
        </p:txBody>
      </p:sp>
      <p:sp>
        <p:nvSpPr>
          <p:cNvPr id="2" name="Date Placeholder 1"/>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EE800A53-60BB-41AD-9717-454890F6280B}"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txBox="1">
            <a:spLocks noGrp="1"/>
          </p:cNvSpPr>
          <p:nvPr>
            <p:ph type="ftr" sz="quarter" idx="11"/>
          </p:nvPr>
        </p:nvSpPr>
        <p:spPr>
          <a:xfrm>
            <a:off x="3124200" y="6356350"/>
            <a:ext cx="37338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21861" name="Slide Number Placeholder 3"/>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120</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9"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Application of linked List</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a:xfrm>
            <a:off x="600075" y="620713"/>
            <a:ext cx="7886700" cy="1325562"/>
          </a:xfrm>
        </p:spPr>
        <p:txBody>
          <a:bodyPr vert="horz" wrap="square" lIns="91440" tIns="45720" rIns="91440" bIns="45720" anchor="ctr" anchorCtr="0"/>
          <a:lstStyle/>
          <a:p>
            <a:r>
              <a:rPr lang="en-US" altLang="en-US" sz="3500" dirty="0"/>
              <a:t>Linked Representation of Sparse Matrix</a:t>
            </a:r>
          </a:p>
        </p:txBody>
      </p:sp>
      <p:sp>
        <p:nvSpPr>
          <p:cNvPr id="3" name="Content Placeholder 2"/>
          <p:cNvSpPr>
            <a:spLocks noGrp="1"/>
          </p:cNvSpPr>
          <p:nvPr>
            <p:ph idx="1"/>
          </p:nvPr>
        </p:nvSpPr>
        <p:spPr>
          <a:xfrm>
            <a:off x="628650" y="1825625"/>
            <a:ext cx="8264525" cy="4351338"/>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1800" b="0" i="0" u="none" strike="noStrike" kern="1200" cap="none" spc="0" normalizeH="0" baseline="0" noProof="0">
                <a:ln>
                  <a:noFill/>
                </a:ln>
                <a:solidFill>
                  <a:schemeClr val="tx1"/>
                </a:solidFill>
                <a:effectLst/>
                <a:uLnTx/>
                <a:uFillTx/>
                <a:latin typeface="+mn-lt"/>
                <a:ea typeface="+mn-ea"/>
                <a:cs typeface="+mn-cs"/>
              </a:rPr>
              <a:t>In linked </a:t>
            </a:r>
            <a:r>
              <a:rPr kumimoji="0" lang="en-US" sz="1800" b="0" i="0" u="none" strike="noStrike" kern="1200" cap="none" spc="0" normalizeH="0" baseline="0" noProof="0" dirty="0">
                <a:ln>
                  <a:noFill/>
                </a:ln>
                <a:solidFill>
                  <a:schemeClr val="tx1"/>
                </a:solidFill>
                <a:effectLst/>
                <a:uLnTx/>
                <a:uFillTx/>
                <a:latin typeface="+mn-lt"/>
                <a:ea typeface="+mn-ea"/>
                <a:cs typeface="+mn-cs"/>
              </a:rPr>
              <a:t>list, </a:t>
            </a:r>
            <a:r>
              <a:rPr kumimoji="0" lang="en-US" sz="1800" b="0" i="0" u="none" strike="noStrike" kern="1200" cap="none" spc="0" normalizeH="0" baseline="0" noProof="0">
                <a:ln>
                  <a:noFill/>
                </a:ln>
                <a:solidFill>
                  <a:schemeClr val="tx1"/>
                </a:solidFill>
                <a:effectLst/>
                <a:uLnTx/>
                <a:uFillTx/>
                <a:latin typeface="+mn-lt"/>
                <a:ea typeface="+mn-ea"/>
                <a:cs typeface="+mn-cs"/>
              </a:rPr>
              <a:t>each node </a:t>
            </a:r>
            <a:r>
              <a:rPr kumimoji="0" lang="en-US" sz="1800" b="0" i="0" u="none" strike="noStrike" kern="1200" cap="none" spc="0" normalizeH="0" baseline="0" noProof="0" dirty="0">
                <a:ln>
                  <a:noFill/>
                </a:ln>
                <a:solidFill>
                  <a:schemeClr val="tx1"/>
                </a:solidFill>
                <a:effectLst/>
                <a:uLnTx/>
                <a:uFillTx/>
                <a:latin typeface="+mn-lt"/>
                <a:ea typeface="+mn-ea"/>
                <a:cs typeface="+mn-cs"/>
              </a:rPr>
              <a:t>has four fields. These four fields </a:t>
            </a:r>
            <a:r>
              <a:rPr kumimoji="0" lang="en-US" sz="1800" b="0" i="0" u="none" strike="noStrike" kern="1200" cap="none" spc="0" normalizeH="0" baseline="0" noProof="0">
                <a:ln>
                  <a:noFill/>
                </a:ln>
                <a:solidFill>
                  <a:schemeClr val="tx1"/>
                </a:solidFill>
                <a:effectLst/>
                <a:uLnTx/>
                <a:uFillTx/>
                <a:latin typeface="+mn-lt"/>
                <a:ea typeface="+mn-ea"/>
                <a:cs typeface="+mn-cs"/>
              </a:rPr>
              <a:t>are defined </a:t>
            </a:r>
            <a:r>
              <a:rPr kumimoji="0" lang="en-US" sz="1800" b="0" i="0" u="none" strike="noStrike" kern="1200" cap="none" spc="0" normalizeH="0" baseline="0" noProof="0" dirty="0">
                <a:ln>
                  <a:noFill/>
                </a:ln>
                <a:solidFill>
                  <a:schemeClr val="tx1"/>
                </a:solidFill>
                <a:effectLst/>
                <a:uLnTx/>
                <a:uFillTx/>
                <a:latin typeface="+mn-lt"/>
                <a:ea typeface="+mn-ea"/>
                <a:cs typeface="+mn-cs"/>
              </a:rPr>
              <a:t>as:</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1800" b="1" i="0" u="none" strike="noStrike" kern="1200" cap="none" spc="0" normalizeH="0" baseline="0" noProof="0" dirty="0">
                <a:ln>
                  <a:noFill/>
                </a:ln>
                <a:solidFill>
                  <a:schemeClr val="tx1"/>
                </a:solidFill>
                <a:effectLst/>
                <a:uLnTx/>
                <a:uFillTx/>
                <a:latin typeface="+mn-lt"/>
                <a:ea typeface="+mn-ea"/>
                <a:cs typeface="+mn-cs"/>
              </a:rPr>
              <a:t>Row</a:t>
            </a:r>
            <a:r>
              <a:rPr kumimoji="0" lang="en-US" sz="1800" b="1" i="0" u="none" strike="noStrike" kern="1200" cap="none" spc="0" normalizeH="0" baseline="0" noProof="0">
                <a:ln>
                  <a:noFill/>
                </a:ln>
                <a:solidFill>
                  <a:schemeClr val="tx1"/>
                </a:solidFill>
                <a:effectLst/>
                <a:uLnTx/>
                <a:uFillTx/>
                <a:latin typeface="+mn-lt"/>
                <a:ea typeface="+mn-ea"/>
                <a:cs typeface="+mn-cs"/>
              </a:rPr>
              <a:t>: </a:t>
            </a:r>
            <a:r>
              <a:rPr kumimoji="0" lang="en-US" sz="1800" b="0" i="0" u="none" strike="noStrike" kern="1200" cap="none" spc="0" normalizeH="0" baseline="0" noProof="0">
                <a:ln>
                  <a:noFill/>
                </a:ln>
                <a:solidFill>
                  <a:schemeClr val="tx1"/>
                </a:solidFill>
                <a:effectLst/>
                <a:uLnTx/>
                <a:uFillTx/>
                <a:latin typeface="+mn-lt"/>
                <a:ea typeface="+mn-ea"/>
                <a:cs typeface="+mn-cs"/>
              </a:rPr>
              <a:t>Index </a:t>
            </a:r>
            <a:r>
              <a:rPr kumimoji="0" lang="en-US" sz="1800" b="0" i="0" u="none" strike="noStrike" kern="1200" cap="none" spc="0" normalizeH="0" baseline="0" noProof="0" dirty="0">
                <a:ln>
                  <a:noFill/>
                </a:ln>
                <a:solidFill>
                  <a:schemeClr val="tx1"/>
                </a:solidFill>
                <a:effectLst/>
                <a:uLnTx/>
                <a:uFillTx/>
                <a:latin typeface="+mn-lt"/>
                <a:ea typeface="+mn-ea"/>
                <a:cs typeface="+mn-cs"/>
              </a:rPr>
              <a:t>of row, </a:t>
            </a:r>
            <a:r>
              <a:rPr kumimoji="0" lang="en-US" sz="1800" b="0" i="0" u="none" strike="noStrike" kern="1200" cap="none" spc="0" normalizeH="0" baseline="0" noProof="0">
                <a:ln>
                  <a:noFill/>
                </a:ln>
                <a:solidFill>
                  <a:schemeClr val="tx1"/>
                </a:solidFill>
                <a:effectLst/>
                <a:uLnTx/>
                <a:uFillTx/>
                <a:latin typeface="+mn-lt"/>
                <a:ea typeface="+mn-ea"/>
                <a:cs typeface="+mn-cs"/>
              </a:rPr>
              <a:t>where non-zero element </a:t>
            </a:r>
            <a:r>
              <a:rPr kumimoji="0" lang="en-US" sz="1800" b="0" i="0" u="none" strike="noStrike" kern="1200" cap="none" spc="0" normalizeH="0" baseline="0" noProof="0" dirty="0">
                <a:ln>
                  <a:noFill/>
                </a:ln>
                <a:solidFill>
                  <a:schemeClr val="tx1"/>
                </a:solidFill>
                <a:effectLst/>
                <a:uLnTx/>
                <a:uFillTx/>
                <a:latin typeface="+mn-lt"/>
                <a:ea typeface="+mn-ea"/>
                <a:cs typeface="+mn-cs"/>
              </a:rPr>
              <a:t>is located</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1800" b="1" i="0" u="none" strike="noStrike" kern="1200" cap="none" spc="0" normalizeH="0" baseline="0" noProof="0">
                <a:ln>
                  <a:noFill/>
                </a:ln>
                <a:solidFill>
                  <a:schemeClr val="tx1"/>
                </a:solidFill>
                <a:effectLst/>
                <a:uLnTx/>
                <a:uFillTx/>
                <a:latin typeface="+mn-lt"/>
                <a:ea typeface="+mn-ea"/>
                <a:cs typeface="+mn-cs"/>
              </a:rPr>
              <a:t>Column: </a:t>
            </a:r>
            <a:r>
              <a:rPr kumimoji="0" lang="en-US" sz="1800" b="0" i="0" u="none" strike="noStrike" kern="1200" cap="none" spc="0" normalizeH="0" baseline="0" noProof="0">
                <a:ln>
                  <a:noFill/>
                </a:ln>
                <a:solidFill>
                  <a:schemeClr val="tx1"/>
                </a:solidFill>
                <a:effectLst/>
                <a:uLnTx/>
                <a:uFillTx/>
                <a:latin typeface="+mn-lt"/>
                <a:ea typeface="+mn-ea"/>
                <a:cs typeface="+mn-cs"/>
              </a:rPr>
              <a:t>Index of column, where non-zero element </a:t>
            </a:r>
            <a:r>
              <a:rPr kumimoji="0" lang="en-US" sz="1800" b="0" i="0" u="none" strike="noStrike" kern="1200" cap="none" spc="0" normalizeH="0" baseline="0" noProof="0" dirty="0">
                <a:ln>
                  <a:noFill/>
                </a:ln>
                <a:solidFill>
                  <a:schemeClr val="tx1"/>
                </a:solidFill>
                <a:effectLst/>
                <a:uLnTx/>
                <a:uFillTx/>
                <a:latin typeface="+mn-lt"/>
                <a:ea typeface="+mn-ea"/>
                <a:cs typeface="+mn-cs"/>
              </a:rPr>
              <a:t>is located</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1800" b="1" i="0" u="none" strike="noStrike" kern="1200" cap="none" spc="0" normalizeH="0" baseline="0" noProof="0" dirty="0">
                <a:ln>
                  <a:noFill/>
                </a:ln>
                <a:solidFill>
                  <a:schemeClr val="tx1"/>
                </a:solidFill>
                <a:effectLst/>
                <a:uLnTx/>
                <a:uFillTx/>
                <a:latin typeface="+mn-lt"/>
                <a:ea typeface="+mn-ea"/>
                <a:cs typeface="+mn-cs"/>
              </a:rPr>
              <a:t>Value: </a:t>
            </a:r>
            <a:r>
              <a:rPr kumimoji="0" lang="en-US" sz="1800" b="0" i="0" u="none" strike="noStrike" kern="1200" cap="none" spc="0" normalizeH="0" baseline="0" noProof="0" dirty="0">
                <a:ln>
                  <a:noFill/>
                </a:ln>
                <a:solidFill>
                  <a:schemeClr val="tx1"/>
                </a:solidFill>
                <a:effectLst/>
                <a:uLnTx/>
                <a:uFillTx/>
                <a:latin typeface="+mn-lt"/>
                <a:ea typeface="+mn-ea"/>
                <a:cs typeface="+mn-cs"/>
              </a:rPr>
              <a:t>Value of </a:t>
            </a:r>
            <a:r>
              <a:rPr kumimoji="0" lang="en-US" sz="1800" b="0" i="0" u="none" strike="noStrike" kern="1200" cap="none" spc="0" normalizeH="0" baseline="0" noProof="0">
                <a:ln>
                  <a:noFill/>
                </a:ln>
                <a:solidFill>
                  <a:schemeClr val="tx1"/>
                </a:solidFill>
                <a:effectLst/>
                <a:uLnTx/>
                <a:uFillTx/>
                <a:latin typeface="+mn-lt"/>
                <a:ea typeface="+mn-ea"/>
                <a:cs typeface="+mn-cs"/>
              </a:rPr>
              <a:t>the non zero element </a:t>
            </a:r>
            <a:r>
              <a:rPr kumimoji="0" lang="en-US" sz="1800" b="0" i="0" u="none" strike="noStrike" kern="1200" cap="none" spc="0" normalizeH="0" baseline="0" noProof="0" dirty="0">
                <a:ln>
                  <a:noFill/>
                </a:ln>
                <a:solidFill>
                  <a:schemeClr val="tx1"/>
                </a:solidFill>
                <a:effectLst/>
                <a:uLnTx/>
                <a:uFillTx/>
                <a:latin typeface="+mn-lt"/>
                <a:ea typeface="+mn-ea"/>
                <a:cs typeface="+mn-cs"/>
              </a:rPr>
              <a:t>located </a:t>
            </a:r>
            <a:r>
              <a:rPr kumimoji="0" lang="en-US" sz="1800" b="0" i="0" u="none" strike="noStrike" kern="1200" cap="none" spc="0" normalizeH="0" baseline="0" noProof="0">
                <a:ln>
                  <a:noFill/>
                </a:ln>
                <a:solidFill>
                  <a:schemeClr val="tx1"/>
                </a:solidFill>
                <a:effectLst/>
                <a:uLnTx/>
                <a:uFillTx/>
                <a:latin typeface="+mn-lt"/>
                <a:ea typeface="+mn-ea"/>
                <a:cs typeface="+mn-cs"/>
              </a:rPr>
              <a:t>at index </a:t>
            </a:r>
            <a:r>
              <a:rPr kumimoji="0" lang="en-US" sz="1800" b="0" i="0" u="none" strike="noStrike" kern="1200" cap="none" spc="0" normalizeH="0" baseline="0" noProof="0" dirty="0">
                <a:ln>
                  <a:noFill/>
                </a:ln>
                <a:solidFill>
                  <a:schemeClr val="tx1"/>
                </a:solidFill>
                <a:effectLst/>
                <a:uLnTx/>
                <a:uFillTx/>
                <a:latin typeface="+mn-lt"/>
                <a:ea typeface="+mn-ea"/>
                <a:cs typeface="+mn-cs"/>
              </a:rPr>
              <a:t>– (row </a:t>
            </a:r>
            <a:r>
              <a:rPr kumimoji="0" lang="en-US" sz="1800" b="0" i="0" u="none" strike="noStrike" kern="1200" cap="none" spc="0" normalizeH="0" baseline="0" noProof="0">
                <a:ln>
                  <a:noFill/>
                </a:ln>
                <a:solidFill>
                  <a:schemeClr val="tx1"/>
                </a:solidFill>
                <a:effectLst/>
                <a:uLnTx/>
                <a:uFillTx/>
                <a:latin typeface="+mn-lt"/>
                <a:ea typeface="+mn-ea"/>
                <a:cs typeface="+mn-cs"/>
              </a:rPr>
              <a:t>, column)</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1800" b="1" i="0" u="none" strike="noStrike" kern="1200" cap="none" spc="0" normalizeH="0" baseline="0" noProof="0">
                <a:ln>
                  <a:noFill/>
                </a:ln>
                <a:solidFill>
                  <a:schemeClr val="tx1"/>
                </a:solidFill>
                <a:effectLst/>
                <a:uLnTx/>
                <a:uFillTx/>
                <a:latin typeface="+mn-lt"/>
                <a:ea typeface="+mn-ea"/>
                <a:cs typeface="+mn-cs"/>
              </a:rPr>
              <a:t>Next node</a:t>
            </a:r>
            <a:r>
              <a:rPr kumimoji="0" lang="en-US" sz="1800" b="1" i="0" u="none" strike="noStrike" kern="1200" cap="none" spc="0" normalizeH="0" baseline="0" noProof="0" dirty="0">
                <a:ln>
                  <a:noFill/>
                </a:ln>
                <a:solidFill>
                  <a:schemeClr val="tx1"/>
                </a:solidFill>
                <a:effectLst/>
                <a:uLnTx/>
                <a:uFillTx/>
                <a:latin typeface="+mn-lt"/>
                <a:ea typeface="+mn-ea"/>
                <a:cs typeface="+mn-cs"/>
              </a:rPr>
              <a:t>: </a:t>
            </a:r>
            <a:r>
              <a:rPr kumimoji="0" lang="en-US" sz="1800" b="0" i="0" u="none" strike="noStrike" kern="1200" cap="none" spc="0" normalizeH="0" baseline="0" noProof="0" dirty="0">
                <a:ln>
                  <a:noFill/>
                </a:ln>
                <a:solidFill>
                  <a:schemeClr val="tx1"/>
                </a:solidFill>
                <a:effectLst/>
                <a:uLnTx/>
                <a:uFillTx/>
                <a:latin typeface="+mn-lt"/>
                <a:ea typeface="+mn-ea"/>
                <a:cs typeface="+mn-cs"/>
              </a:rPr>
              <a:t>Address of </a:t>
            </a:r>
            <a:r>
              <a:rPr kumimoji="0" lang="en-US" sz="1800" b="0" i="0" u="none" strike="noStrike" kern="1200" cap="none" spc="0" normalizeH="0" baseline="0" noProof="0">
                <a:ln>
                  <a:noFill/>
                </a:ln>
                <a:solidFill>
                  <a:schemeClr val="tx1"/>
                </a:solidFill>
                <a:effectLst/>
                <a:uLnTx/>
                <a:uFillTx/>
                <a:latin typeface="+mn-lt"/>
                <a:ea typeface="+mn-ea"/>
                <a:cs typeface="+mn-cs"/>
              </a:rPr>
              <a:t>the next node</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122884" name="Picture 3"/>
          <p:cNvPicPr>
            <a:picLocks noChangeAspect="1"/>
          </p:cNvPicPr>
          <p:nvPr/>
        </p:nvPicPr>
        <p:blipFill>
          <a:blip r:embed="rId2"/>
          <a:stretch>
            <a:fillRect/>
          </a:stretch>
        </p:blipFill>
        <p:spPr>
          <a:xfrm>
            <a:off x="571500" y="3789363"/>
            <a:ext cx="7943850" cy="2667000"/>
          </a:xfrm>
          <a:prstGeom prst="rect">
            <a:avLst/>
          </a:prstGeom>
          <a:noFill/>
          <a:ln w="9525">
            <a:noFill/>
          </a:ln>
        </p:spPr>
      </p:pic>
      <p:sp>
        <p:nvSpPr>
          <p:cNvPr id="2" name="Date Placeholder 1"/>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20026921-35C2-47F2-9AF1-E530CB50361D}"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txBox="1">
            <a:spLocks noGrp="1"/>
          </p:cNvSpPr>
          <p:nvPr>
            <p:ph type="ftr" sz="quarter" idx="11"/>
          </p:nvPr>
        </p:nvSpPr>
        <p:spPr>
          <a:xfrm>
            <a:off x="3124200" y="6356350"/>
            <a:ext cx="38100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22887" name="Slide Number Placeholder 4"/>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121</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9687"/>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Introduction to Link List(CO1)</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A187FF80-EDEF-45AC-8D7A-072E4117ABE8}"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23908"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122</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123909" name="TextBox 7"/>
          <p:cNvSpPr txBox="1"/>
          <p:nvPr/>
        </p:nvSpPr>
        <p:spPr>
          <a:xfrm>
            <a:off x="125413" y="908050"/>
            <a:ext cx="8893175" cy="62484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IN" altLang="en-US" sz="1600" dirty="0">
                <a:latin typeface="Arial" panose="020B0604020202020204" pitchFamily="34" charset="0"/>
                <a:cs typeface="Arial" panose="020B0604020202020204" pitchFamily="34" charset="0"/>
              </a:rPr>
              <a:t>void removeDuplicates(struct Node *start)  { </a:t>
            </a:r>
          </a:p>
          <a:p>
            <a:pPr marL="0" lvl="0" indent="0">
              <a:spcBef>
                <a:spcPct val="0"/>
              </a:spcBef>
              <a:buFontTx/>
              <a:buNone/>
            </a:pPr>
            <a:r>
              <a:rPr lang="en-IN" altLang="en-US" sz="1600" dirty="0">
                <a:latin typeface="Arial" panose="020B0604020202020204" pitchFamily="34" charset="0"/>
                <a:cs typeface="Arial" panose="020B0604020202020204" pitchFamily="34" charset="0"/>
              </a:rPr>
              <a:t>    struct Node *ptr1, *ptr2, *dup; </a:t>
            </a:r>
          </a:p>
          <a:p>
            <a:pPr marL="0" lvl="0" indent="0">
              <a:spcBef>
                <a:spcPct val="0"/>
              </a:spcBef>
              <a:buFontTx/>
              <a:buNone/>
            </a:pPr>
            <a:r>
              <a:rPr lang="en-IN" altLang="en-US" sz="1600" dirty="0">
                <a:latin typeface="Arial" panose="020B0604020202020204" pitchFamily="34" charset="0"/>
                <a:cs typeface="Arial" panose="020B0604020202020204" pitchFamily="34" charset="0"/>
              </a:rPr>
              <a:t>    ptr1 = start; </a:t>
            </a:r>
          </a:p>
          <a:p>
            <a:pPr marL="0" lvl="0" indent="0">
              <a:spcBef>
                <a:spcPct val="0"/>
              </a:spcBef>
              <a:buFontTx/>
              <a:buNone/>
            </a:pPr>
            <a:r>
              <a:rPr lang="en-IN" altLang="en-US" sz="1600" dirty="0">
                <a:latin typeface="Arial" panose="020B0604020202020204" pitchFamily="34" charset="0"/>
                <a:cs typeface="Arial" panose="020B0604020202020204" pitchFamily="34" charset="0"/>
              </a:rPr>
              <a:t>    /* Pick elements one by one */</a:t>
            </a:r>
          </a:p>
          <a:p>
            <a:pPr marL="0" lvl="0" indent="0">
              <a:spcBef>
                <a:spcPct val="0"/>
              </a:spcBef>
              <a:buFontTx/>
              <a:buNone/>
            </a:pPr>
            <a:r>
              <a:rPr lang="en-IN" altLang="en-US" sz="1600" dirty="0">
                <a:latin typeface="Arial" panose="020B0604020202020204" pitchFamily="34" charset="0"/>
                <a:cs typeface="Arial" panose="020B0604020202020204" pitchFamily="34" charset="0"/>
              </a:rPr>
              <a:t>    while (ptr1 != NULL &amp;&amp; ptr1-&gt;next != NULL) </a:t>
            </a:r>
          </a:p>
          <a:p>
            <a:pPr marL="0" lvl="0" indent="0">
              <a:spcBef>
                <a:spcPct val="0"/>
              </a:spcBef>
              <a:buFontTx/>
              <a:buNone/>
            </a:pPr>
            <a:r>
              <a:rPr lang="en-IN" altLang="en-US" sz="1600" dirty="0">
                <a:latin typeface="Arial" panose="020B0604020202020204" pitchFamily="34" charset="0"/>
                <a:cs typeface="Arial" panose="020B0604020202020204" pitchFamily="34" charset="0"/>
              </a:rPr>
              <a:t>    { </a:t>
            </a:r>
          </a:p>
          <a:p>
            <a:pPr marL="0" lvl="0" indent="0">
              <a:spcBef>
                <a:spcPct val="0"/>
              </a:spcBef>
              <a:buFontTx/>
              <a:buNone/>
            </a:pPr>
            <a:r>
              <a:rPr lang="en-IN" altLang="en-US" sz="1600" dirty="0">
                <a:latin typeface="Arial" panose="020B0604020202020204" pitchFamily="34" charset="0"/>
                <a:cs typeface="Arial" panose="020B0604020202020204" pitchFamily="34" charset="0"/>
              </a:rPr>
              <a:t>        ptr2 = ptr1; </a:t>
            </a:r>
          </a:p>
          <a:p>
            <a:pPr marL="0" lvl="0" indent="0">
              <a:spcBef>
                <a:spcPct val="0"/>
              </a:spcBef>
              <a:buFontTx/>
              <a:buNone/>
            </a:pPr>
            <a:r>
              <a:rPr lang="en-IN" altLang="en-US" sz="1600" dirty="0">
                <a:latin typeface="Arial" panose="020B0604020202020204" pitchFamily="34" charset="0"/>
                <a:cs typeface="Arial" panose="020B0604020202020204" pitchFamily="34" charset="0"/>
              </a:rPr>
              <a:t>        /* Compare the picked element with rest  of the elements */</a:t>
            </a:r>
          </a:p>
          <a:p>
            <a:pPr marL="0" lvl="0" indent="0">
              <a:spcBef>
                <a:spcPct val="0"/>
              </a:spcBef>
              <a:buFontTx/>
              <a:buNone/>
            </a:pPr>
            <a:r>
              <a:rPr lang="en-IN" altLang="en-US" sz="1600" dirty="0">
                <a:latin typeface="Arial" panose="020B0604020202020204" pitchFamily="34" charset="0"/>
                <a:cs typeface="Arial" panose="020B0604020202020204" pitchFamily="34" charset="0"/>
              </a:rPr>
              <a:t>        while (ptr2-&gt;next != NULL) </a:t>
            </a:r>
          </a:p>
          <a:p>
            <a:pPr marL="0" lvl="0" indent="0">
              <a:spcBef>
                <a:spcPct val="0"/>
              </a:spcBef>
              <a:buFontTx/>
              <a:buNone/>
            </a:pPr>
            <a:r>
              <a:rPr lang="en-IN" altLang="en-US" sz="1600" dirty="0">
                <a:latin typeface="Arial" panose="020B0604020202020204" pitchFamily="34" charset="0"/>
                <a:cs typeface="Arial" panose="020B0604020202020204" pitchFamily="34" charset="0"/>
              </a:rPr>
              <a:t>        { </a:t>
            </a:r>
          </a:p>
          <a:p>
            <a:pPr marL="0" lvl="0" indent="0">
              <a:spcBef>
                <a:spcPct val="0"/>
              </a:spcBef>
              <a:buFontTx/>
              <a:buNone/>
            </a:pPr>
            <a:r>
              <a:rPr lang="en-IN" altLang="en-US" sz="1600" dirty="0">
                <a:latin typeface="Arial" panose="020B0604020202020204" pitchFamily="34" charset="0"/>
                <a:cs typeface="Arial" panose="020B0604020202020204" pitchFamily="34" charset="0"/>
              </a:rPr>
              <a:t>            /* If duplicate then delete it */</a:t>
            </a:r>
          </a:p>
          <a:p>
            <a:pPr marL="0" lvl="0" indent="0">
              <a:spcBef>
                <a:spcPct val="0"/>
              </a:spcBef>
              <a:buFontTx/>
              <a:buNone/>
            </a:pPr>
            <a:r>
              <a:rPr lang="en-IN" altLang="en-US" sz="1600" dirty="0">
                <a:latin typeface="Arial" panose="020B0604020202020204" pitchFamily="34" charset="0"/>
                <a:cs typeface="Arial" panose="020B0604020202020204" pitchFamily="34" charset="0"/>
              </a:rPr>
              <a:t>            if (ptr1-&gt;data == ptr2-&gt;next-&gt;data) </a:t>
            </a:r>
          </a:p>
          <a:p>
            <a:pPr marL="0" lvl="0" indent="0">
              <a:spcBef>
                <a:spcPct val="0"/>
              </a:spcBef>
              <a:buFontTx/>
              <a:buNone/>
            </a:pPr>
            <a:r>
              <a:rPr lang="en-IN" altLang="en-US" sz="1600" dirty="0">
                <a:latin typeface="Arial" panose="020B0604020202020204" pitchFamily="34" charset="0"/>
                <a:cs typeface="Arial" panose="020B0604020202020204" pitchFamily="34" charset="0"/>
              </a:rPr>
              <a:t>            { </a:t>
            </a:r>
          </a:p>
          <a:p>
            <a:pPr marL="0" lvl="0" indent="0">
              <a:spcBef>
                <a:spcPct val="0"/>
              </a:spcBef>
              <a:buFontTx/>
              <a:buNone/>
            </a:pPr>
            <a:r>
              <a:rPr lang="en-IN" altLang="en-US" sz="1600" dirty="0">
                <a:latin typeface="Arial" panose="020B0604020202020204" pitchFamily="34" charset="0"/>
                <a:cs typeface="Arial" panose="020B0604020202020204" pitchFamily="34" charset="0"/>
              </a:rPr>
              <a:t>                /* sequence of steps is important here */</a:t>
            </a:r>
          </a:p>
          <a:p>
            <a:pPr marL="0" lvl="0" indent="0">
              <a:spcBef>
                <a:spcPct val="0"/>
              </a:spcBef>
              <a:buFontTx/>
              <a:buNone/>
            </a:pPr>
            <a:r>
              <a:rPr lang="en-IN" altLang="en-US" sz="1600" dirty="0">
                <a:latin typeface="Arial" panose="020B0604020202020204" pitchFamily="34" charset="0"/>
                <a:cs typeface="Arial" panose="020B0604020202020204" pitchFamily="34" charset="0"/>
              </a:rPr>
              <a:t>                dup = ptr2-&gt;next; </a:t>
            </a:r>
          </a:p>
          <a:p>
            <a:pPr marL="0" lvl="0" indent="0">
              <a:spcBef>
                <a:spcPct val="0"/>
              </a:spcBef>
              <a:buFontTx/>
              <a:buNone/>
            </a:pPr>
            <a:r>
              <a:rPr lang="en-IN" altLang="en-US" sz="1600" dirty="0">
                <a:latin typeface="Arial" panose="020B0604020202020204" pitchFamily="34" charset="0"/>
                <a:cs typeface="Arial" panose="020B0604020202020204" pitchFamily="34" charset="0"/>
              </a:rPr>
              <a:t>                ptr2-&gt;next = ptr2-&gt;next-&gt;next; </a:t>
            </a:r>
          </a:p>
          <a:p>
            <a:pPr marL="0" lvl="0" indent="0">
              <a:spcBef>
                <a:spcPct val="0"/>
              </a:spcBef>
              <a:buFontTx/>
              <a:buNone/>
            </a:pPr>
            <a:r>
              <a:rPr lang="en-IN" altLang="en-US" sz="1600" dirty="0">
                <a:latin typeface="Arial" panose="020B0604020202020204" pitchFamily="34" charset="0"/>
                <a:cs typeface="Arial" panose="020B0604020202020204" pitchFamily="34" charset="0"/>
              </a:rPr>
              <a:t>                dup -&gt;next-&gt;prev=ptr2;</a:t>
            </a:r>
          </a:p>
          <a:p>
            <a:pPr marL="0" lvl="0" indent="0">
              <a:spcBef>
                <a:spcPct val="0"/>
              </a:spcBef>
              <a:buFontTx/>
              <a:buNone/>
            </a:pPr>
            <a:r>
              <a:rPr lang="en-IN" altLang="en-US" sz="1600" dirty="0">
                <a:latin typeface="Arial" panose="020B0604020202020204" pitchFamily="34" charset="0"/>
                <a:cs typeface="Arial" panose="020B0604020202020204" pitchFamily="34" charset="0"/>
              </a:rPr>
              <a:t>                delete(dup); </a:t>
            </a:r>
          </a:p>
          <a:p>
            <a:pPr marL="0" lvl="0" indent="0">
              <a:spcBef>
                <a:spcPct val="0"/>
              </a:spcBef>
              <a:buFontTx/>
              <a:buNone/>
            </a:pPr>
            <a:r>
              <a:rPr lang="en-IN" altLang="en-US" sz="1600" dirty="0">
                <a:latin typeface="Arial" panose="020B0604020202020204" pitchFamily="34" charset="0"/>
                <a:cs typeface="Arial" panose="020B0604020202020204" pitchFamily="34" charset="0"/>
              </a:rPr>
              <a:t>            } </a:t>
            </a:r>
          </a:p>
          <a:p>
            <a:pPr marL="0" lvl="0" indent="0">
              <a:spcBef>
                <a:spcPct val="0"/>
              </a:spcBef>
              <a:buFontTx/>
              <a:buNone/>
            </a:pPr>
            <a:r>
              <a:rPr lang="en-IN" altLang="en-US" sz="1600" dirty="0">
                <a:latin typeface="Arial" panose="020B0604020202020204" pitchFamily="34" charset="0"/>
                <a:cs typeface="Arial" panose="020B0604020202020204" pitchFamily="34" charset="0"/>
              </a:rPr>
              <a:t>            else</a:t>
            </a:r>
          </a:p>
          <a:p>
            <a:pPr marL="0" lvl="0" indent="0">
              <a:spcBef>
                <a:spcPct val="0"/>
              </a:spcBef>
              <a:buFontTx/>
              <a:buNone/>
            </a:pPr>
            <a:r>
              <a:rPr lang="en-IN" altLang="en-US" sz="1600" dirty="0">
                <a:latin typeface="Arial" panose="020B0604020202020204" pitchFamily="34" charset="0"/>
                <a:cs typeface="Arial" panose="020B0604020202020204" pitchFamily="34" charset="0"/>
              </a:rPr>
              <a:t>                ptr2 = ptr2-&gt;next; </a:t>
            </a:r>
          </a:p>
          <a:p>
            <a:pPr marL="0" lvl="0" indent="0">
              <a:spcBef>
                <a:spcPct val="0"/>
              </a:spcBef>
              <a:buFontTx/>
              <a:buNone/>
            </a:pPr>
            <a:r>
              <a:rPr lang="en-IN" altLang="en-US" sz="1600" dirty="0">
                <a:latin typeface="Arial" panose="020B0604020202020204" pitchFamily="34" charset="0"/>
                <a:cs typeface="Arial" panose="020B0604020202020204" pitchFamily="34" charset="0"/>
              </a:rPr>
              <a:t>        } </a:t>
            </a:r>
          </a:p>
          <a:p>
            <a:pPr marL="0" lvl="0" indent="0">
              <a:spcBef>
                <a:spcPct val="0"/>
              </a:spcBef>
              <a:buFontTx/>
              <a:buNone/>
            </a:pPr>
            <a:r>
              <a:rPr lang="en-IN" altLang="en-US" sz="1600" dirty="0">
                <a:latin typeface="Arial" panose="020B0604020202020204" pitchFamily="34" charset="0"/>
                <a:cs typeface="Arial" panose="020B0604020202020204" pitchFamily="34" charset="0"/>
              </a:rPr>
              <a:t>        ptr1 = ptr1-&gt;next; </a:t>
            </a:r>
          </a:p>
          <a:p>
            <a:pPr marL="0" lvl="0" indent="0">
              <a:spcBef>
                <a:spcPct val="0"/>
              </a:spcBef>
              <a:buFontTx/>
              <a:buNone/>
            </a:pPr>
            <a:r>
              <a:rPr lang="en-IN" altLang="en-US" sz="1600" dirty="0">
                <a:latin typeface="Arial" panose="020B0604020202020204" pitchFamily="34" charset="0"/>
                <a:cs typeface="Arial" panose="020B0604020202020204" pitchFamily="34" charset="0"/>
              </a:rPr>
              <a:t>    } </a:t>
            </a:r>
          </a:p>
          <a:p>
            <a:pPr marL="0" lvl="0" indent="0">
              <a:spcBef>
                <a:spcPct val="0"/>
              </a:spcBef>
              <a:buFontTx/>
              <a:buNone/>
            </a:pPr>
            <a:r>
              <a:rPr lang="en-IN" altLang="en-US" sz="1600" dirty="0">
                <a:latin typeface="Arial" panose="020B0604020202020204" pitchFamily="34" charset="0"/>
                <a:cs typeface="Arial" panose="020B0604020202020204" pitchFamily="34" charset="0"/>
              </a:rPr>
              <a:t>} </a:t>
            </a:r>
            <a:endParaRPr lang="en-IN" altLang="en-US" sz="1600" dirty="0">
              <a:latin typeface="Arial" panose="020B0604020202020204" pitchFamily="34" charset="0"/>
              <a:ea typeface="Arial" panose="020B0604020202020204" pitchFamily="34" charset="0"/>
            </a:endParaRPr>
          </a:p>
        </p:txBody>
      </p:sp>
      <p:sp>
        <p:nvSpPr>
          <p:cNvPr id="10" name="Title 1"/>
          <p:cNvSpPr txBox="1"/>
          <p:nvPr/>
        </p:nvSpPr>
        <p:spPr>
          <a:xfrm>
            <a:off x="1371600" y="-39687"/>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Introduction to Link List(CO1)</a:t>
            </a:r>
          </a:p>
        </p:txBody>
      </p:sp>
      <p:sp>
        <p:nvSpPr>
          <p:cNvPr id="123912" name="TextBox 1"/>
          <p:cNvSpPr txBox="1"/>
          <p:nvPr/>
        </p:nvSpPr>
        <p:spPr>
          <a:xfrm>
            <a:off x="2700338" y="4508500"/>
            <a:ext cx="184150"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en-IN" altLang="en-US" sz="1800" dirty="0">
              <a:latin typeface="Arial" panose="020B0604020202020204" pitchFamily="34" charset="0"/>
              <a:ea typeface="Arial" panose="020B0604020202020204" pitchFamily="3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250825" y="1125538"/>
            <a:ext cx="3284538" cy="635000"/>
          </a:xfrm>
          <a:prstGeom prst="rect">
            <a:avLst/>
          </a:prstGeom>
        </p:spPr>
        <p:txBody>
          <a:bodyPr lIns="0" tIns="12065" rIns="0" bIns="0">
            <a:spAutoFit/>
          </a:bodyPr>
          <a:lstStyle/>
          <a:p>
            <a:pPr marL="12065" marR="0" defTabSz="914400">
              <a:spcBef>
                <a:spcPts val="95"/>
              </a:spcBef>
              <a:buClr>
                <a:srgbClr val="E1D600"/>
              </a:buClr>
              <a:buSzTx/>
              <a:buFontTx/>
              <a:buNone/>
              <a:tabLst>
                <a:tab pos="292100" algn="l"/>
              </a:tabLst>
              <a:defRPr/>
            </a:pPr>
            <a:r>
              <a:rPr kumimoji="0" sz="4000" b="1" u="heavy" kern="1200" cap="none" spc="-20" normalizeH="0" baseline="0" noProof="0" dirty="0">
                <a:solidFill>
                  <a:srgbClr val="000066"/>
                </a:solidFill>
                <a:uFill>
                  <a:solidFill>
                    <a:srgbClr val="000066"/>
                  </a:solidFill>
                </a:uFill>
                <a:latin typeface="Constantia" panose="02030602050306030303"/>
                <a:ea typeface="+mn-ea"/>
                <a:cs typeface="Constantia" panose="02030602050306030303"/>
              </a:rPr>
              <a:t>Polyno</a:t>
            </a:r>
            <a:r>
              <a:rPr kumimoji="0" sz="4000" b="1" u="heavy" kern="1200" cap="none" spc="-20" normalizeH="0" baseline="0" noProof="0" dirty="0">
                <a:solidFill>
                  <a:srgbClr val="001F5F"/>
                </a:solidFill>
                <a:uFill>
                  <a:solidFill>
                    <a:srgbClr val="000066"/>
                  </a:solidFill>
                </a:uFill>
                <a:latin typeface="Constantia" panose="02030602050306030303"/>
                <a:ea typeface="+mn-ea"/>
                <a:cs typeface="Constantia" panose="02030602050306030303"/>
              </a:rPr>
              <a:t>mials</a:t>
            </a:r>
            <a:endParaRPr kumimoji="0" sz="4000" kern="1200" cap="none" spc="0" normalizeH="0" baseline="0" noProof="0" dirty="0">
              <a:latin typeface="Constantia" panose="02030602050306030303"/>
              <a:ea typeface="+mn-ea"/>
              <a:cs typeface="Constantia" panose="02030602050306030303"/>
            </a:endParaRPr>
          </a:p>
        </p:txBody>
      </p:sp>
      <p:sp>
        <p:nvSpPr>
          <p:cNvPr id="2" name="Date Placeholder 1"/>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6A15F3CB-BFBD-4032-8569-D2F40CE1D559}"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txBox="1">
            <a:spLocks noGrp="1"/>
          </p:cNvSpPr>
          <p:nvPr>
            <p:ph type="ftr" sz="quarter" idx="11"/>
          </p:nvPr>
        </p:nvSpPr>
        <p:spPr>
          <a:xfrm>
            <a:off x="3124200" y="6356350"/>
            <a:ext cx="3636963"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24933" name="Slide Number Placeholder 3"/>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123</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5" name="Title 1"/>
          <p:cNvSpPr txBox="1"/>
          <p:nvPr/>
        </p:nvSpPr>
        <p:spPr>
          <a:xfrm>
            <a:off x="1371600" y="-39687"/>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Introduction to Link List(CO1)</a:t>
            </a:r>
          </a:p>
        </p:txBody>
      </p:sp>
      <p:sp>
        <p:nvSpPr>
          <p:cNvPr id="124936" name="TextBox 25"/>
          <p:cNvSpPr txBox="1"/>
          <p:nvPr/>
        </p:nvSpPr>
        <p:spPr>
          <a:xfrm>
            <a:off x="217488" y="2117725"/>
            <a:ext cx="8818562" cy="184626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a:spcBef>
                <a:spcPct val="0"/>
              </a:spcBef>
              <a:buFontTx/>
              <a:buNone/>
            </a:pPr>
            <a:r>
              <a:rPr lang="en-US" altLang="en-US" sz="2400" dirty="0">
                <a:solidFill>
                  <a:srgbClr val="333333"/>
                </a:solidFill>
                <a:latin typeface="Roboto" pitchFamily="2" charset="0"/>
                <a:cs typeface="Arial" panose="020B0604020202020204" pitchFamily="34" charset="0"/>
              </a:rPr>
              <a:t>Polynomials are the algebraic expressions which consist of variables and coefficients.</a:t>
            </a:r>
          </a:p>
          <a:p>
            <a:pPr marL="0" lvl="0" indent="0" algn="just">
              <a:spcBef>
                <a:spcPct val="0"/>
              </a:spcBef>
              <a:buFontTx/>
              <a:buNone/>
            </a:pPr>
            <a:endParaRPr lang="en-US" altLang="en-US" sz="2200" dirty="0">
              <a:solidFill>
                <a:srgbClr val="000000"/>
              </a:solidFill>
              <a:latin typeface="Times New Roman" panose="02020603050405020304" pitchFamily="18" charset="0"/>
              <a:cs typeface="Times New Roman" panose="02020603050405020304" pitchFamily="18" charset="0"/>
            </a:endParaRPr>
          </a:p>
          <a:p>
            <a:pPr marL="0" lvl="0" indent="0" algn="just">
              <a:spcBef>
                <a:spcPct val="0"/>
              </a:spcBef>
              <a:buFontTx/>
              <a:buNone/>
            </a:pPr>
            <a:r>
              <a:rPr lang="en-US" altLang="en-US" sz="2200" dirty="0">
                <a:solidFill>
                  <a:srgbClr val="000000"/>
                </a:solidFill>
                <a:latin typeface="Times New Roman" panose="02020603050405020304" pitchFamily="18" charset="0"/>
                <a:cs typeface="Times New Roman" panose="02020603050405020304" pitchFamily="18" charset="0"/>
              </a:rPr>
              <a:t>Example - </a:t>
            </a:r>
          </a:p>
          <a:p>
            <a:pPr marL="0" lvl="0" indent="0" algn="just">
              <a:spcBef>
                <a:spcPct val="0"/>
              </a:spcBef>
              <a:buFontTx/>
              <a:buNone/>
            </a:pPr>
            <a:r>
              <a:rPr lang="en-US" altLang="en-US" sz="2200" dirty="0">
                <a:solidFill>
                  <a:srgbClr val="000000"/>
                </a:solidFill>
                <a:latin typeface="Times New Roman" panose="02020603050405020304" pitchFamily="18" charset="0"/>
                <a:cs typeface="Times New Roman" panose="02020603050405020304" pitchFamily="18" charset="0"/>
              </a:rPr>
              <a:t>10x</a:t>
            </a:r>
            <a:r>
              <a:rPr lang="en-US" altLang="en-US" sz="2200" baseline="30000" dirty="0">
                <a:solidFill>
                  <a:srgbClr val="000000"/>
                </a:solidFill>
                <a:latin typeface="Times New Roman" panose="02020603050405020304" pitchFamily="18" charset="0"/>
                <a:cs typeface="Times New Roman" panose="02020603050405020304" pitchFamily="18" charset="0"/>
              </a:rPr>
              <a:t>2 </a:t>
            </a:r>
            <a:r>
              <a:rPr lang="en-US" altLang="en-US" sz="2200" dirty="0">
                <a:solidFill>
                  <a:srgbClr val="000000"/>
                </a:solidFill>
                <a:latin typeface="Times New Roman" panose="02020603050405020304" pitchFamily="18" charset="0"/>
                <a:cs typeface="Times New Roman" panose="02020603050405020304" pitchFamily="18" charset="0"/>
              </a:rPr>
              <a:t>+ 26x, here 10 and 26 are coefficients and 2, 1 is its exponential value.</a:t>
            </a:r>
            <a:endParaRPr lang="en-IN" altLang="en-US" sz="2200" dirty="0">
              <a:latin typeface="Times New Roman" panose="02020603050405020304" pitchFamily="18" charset="0"/>
              <a:ea typeface="Times New Roman" panose="02020603050405020304" pitchFamily="18" charset="0"/>
            </a:endParaRPr>
          </a:p>
        </p:txBody>
      </p:sp>
      <p:sp>
        <p:nvSpPr>
          <p:cNvPr id="124937" name="TextBox 27"/>
          <p:cNvSpPr txBox="1"/>
          <p:nvPr/>
        </p:nvSpPr>
        <p:spPr>
          <a:xfrm>
            <a:off x="217488" y="4329113"/>
            <a:ext cx="8294687" cy="12001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1800" u="sng" dirty="0">
                <a:solidFill>
                  <a:srgbClr val="000000"/>
                </a:solidFill>
                <a:latin typeface="Inter"/>
                <a:cs typeface="Arial" panose="020B0604020202020204" pitchFamily="34" charset="0"/>
              </a:rPr>
              <a:t>Polynomial can be represented in the various ways. These are:</a:t>
            </a:r>
          </a:p>
          <a:p>
            <a:pPr marL="0" lvl="0" indent="0">
              <a:spcBef>
                <a:spcPct val="0"/>
              </a:spcBef>
              <a:buFontTx/>
              <a:buNone/>
            </a:pPr>
            <a:endParaRPr lang="en-US" altLang="en-US" sz="1800" dirty="0">
              <a:solidFill>
                <a:srgbClr val="000000"/>
              </a:solidFill>
              <a:latin typeface="Inter"/>
              <a:cs typeface="Arial" panose="020B0604020202020204" pitchFamily="34" charset="0"/>
            </a:endParaRPr>
          </a:p>
          <a:p>
            <a:pPr marL="0" lvl="0" indent="0">
              <a:spcBef>
                <a:spcPct val="0"/>
              </a:spcBef>
              <a:buFont typeface="Arial" panose="020B0604020202020204" pitchFamily="34" charset="0"/>
              <a:buChar char="•"/>
            </a:pPr>
            <a:r>
              <a:rPr lang="en-US" altLang="en-US" sz="1800" dirty="0">
                <a:solidFill>
                  <a:srgbClr val="000000"/>
                </a:solidFill>
                <a:latin typeface="Inter"/>
                <a:cs typeface="Arial" panose="020B0604020202020204" pitchFamily="34" charset="0"/>
              </a:rPr>
              <a:t>By the use of arrays</a:t>
            </a:r>
          </a:p>
          <a:p>
            <a:pPr marL="0" lvl="0" indent="0">
              <a:spcBef>
                <a:spcPct val="0"/>
              </a:spcBef>
              <a:buFont typeface="Arial" panose="020B0604020202020204" pitchFamily="34" charset="0"/>
              <a:buChar char="•"/>
            </a:pPr>
            <a:r>
              <a:rPr lang="en-US" altLang="en-US" sz="1800" dirty="0">
                <a:solidFill>
                  <a:srgbClr val="000000"/>
                </a:solidFill>
                <a:latin typeface="Inter"/>
                <a:cs typeface="Arial" panose="020B0604020202020204" pitchFamily="34" charset="0"/>
              </a:rPr>
              <a:t>By the use of Linked List</a:t>
            </a:r>
            <a:endParaRPr lang="en-US" altLang="en-US" sz="1800" dirty="0">
              <a:solidFill>
                <a:srgbClr val="000000"/>
              </a:solidFill>
              <a:latin typeface="Inter"/>
              <a:ea typeface="Arial" panose="020B0604020202020204" pitchFamily="34"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279400" y="1276350"/>
            <a:ext cx="3284538" cy="635000"/>
          </a:xfrm>
          <a:prstGeom prst="rect">
            <a:avLst/>
          </a:prstGeom>
        </p:spPr>
        <p:txBody>
          <a:bodyPr lIns="0" tIns="12065" rIns="0" bIns="0">
            <a:spAutoFit/>
          </a:bodyPr>
          <a:lstStyle/>
          <a:p>
            <a:pPr marL="291465" marR="0" indent="-279400" defTabSz="914400">
              <a:spcBef>
                <a:spcPts val="95"/>
              </a:spcBef>
              <a:buClr>
                <a:srgbClr val="E1D600"/>
              </a:buClr>
              <a:buSzTx/>
              <a:buFont typeface="Constantia" panose="02030602050306030303"/>
              <a:buChar char="•"/>
              <a:tabLst>
                <a:tab pos="292100" algn="l"/>
              </a:tabLst>
              <a:defRPr/>
            </a:pPr>
            <a:r>
              <a:rPr kumimoji="0" sz="4000" b="1" u="heavy" kern="1200" cap="none" spc="-20" normalizeH="0" baseline="0" noProof="0" dirty="0">
                <a:solidFill>
                  <a:srgbClr val="000066"/>
                </a:solidFill>
                <a:uFill>
                  <a:solidFill>
                    <a:srgbClr val="000066"/>
                  </a:solidFill>
                </a:uFill>
                <a:latin typeface="Constantia" panose="02030602050306030303"/>
                <a:ea typeface="+mn-ea"/>
                <a:cs typeface="Constantia" panose="02030602050306030303"/>
              </a:rPr>
              <a:t>Polyno</a:t>
            </a:r>
            <a:r>
              <a:rPr kumimoji="0" sz="4000" b="1" u="heavy" kern="1200" cap="none" spc="-20" normalizeH="0" baseline="0" noProof="0" dirty="0">
                <a:solidFill>
                  <a:srgbClr val="001F5F"/>
                </a:solidFill>
                <a:uFill>
                  <a:solidFill>
                    <a:srgbClr val="000066"/>
                  </a:solidFill>
                </a:uFill>
                <a:latin typeface="Constantia" panose="02030602050306030303"/>
                <a:ea typeface="+mn-ea"/>
                <a:cs typeface="Constantia" panose="02030602050306030303"/>
              </a:rPr>
              <a:t>mials</a:t>
            </a:r>
            <a:endParaRPr kumimoji="0" sz="4000" kern="1200" cap="none" spc="0" normalizeH="0" baseline="0" noProof="0" dirty="0">
              <a:latin typeface="Constantia" panose="02030602050306030303"/>
              <a:ea typeface="+mn-ea"/>
              <a:cs typeface="Constantia" panose="02030602050306030303"/>
            </a:endParaRPr>
          </a:p>
        </p:txBody>
      </p:sp>
      <p:graphicFrame>
        <p:nvGraphicFramePr>
          <p:cNvPr id="8" name="object 8"/>
          <p:cNvGraphicFramePr>
            <a:graphicFrameLocks noGrp="1"/>
          </p:cNvGraphicFramePr>
          <p:nvPr/>
        </p:nvGraphicFramePr>
        <p:xfrm>
          <a:off x="727075" y="3497263"/>
          <a:ext cx="2733676" cy="434975"/>
        </p:xfrm>
        <a:graphic>
          <a:graphicData uri="http://schemas.openxmlformats.org/drawingml/2006/table">
            <a:tbl>
              <a:tblPr firstRow="1" bandRow="1">
                <a:tableStyleId>{2D5ABB26-0587-4C30-8999-92F81FD0307C}</a:tableStyleId>
              </a:tblPr>
              <a:tblGrid>
                <a:gridCol w="684117">
                  <a:extLst>
                    <a:ext uri="{9D8B030D-6E8A-4147-A177-3AD203B41FA5}">
                      <a16:colId xmlns:a16="http://schemas.microsoft.com/office/drawing/2014/main" val="20000"/>
                    </a:ext>
                  </a:extLst>
                </a:gridCol>
                <a:gridCol w="684117">
                  <a:extLst>
                    <a:ext uri="{9D8B030D-6E8A-4147-A177-3AD203B41FA5}">
                      <a16:colId xmlns:a16="http://schemas.microsoft.com/office/drawing/2014/main" val="20001"/>
                    </a:ext>
                  </a:extLst>
                </a:gridCol>
                <a:gridCol w="681325">
                  <a:extLst>
                    <a:ext uri="{9D8B030D-6E8A-4147-A177-3AD203B41FA5}">
                      <a16:colId xmlns:a16="http://schemas.microsoft.com/office/drawing/2014/main" val="20002"/>
                    </a:ext>
                  </a:extLst>
                </a:gridCol>
                <a:gridCol w="684117">
                  <a:extLst>
                    <a:ext uri="{9D8B030D-6E8A-4147-A177-3AD203B41FA5}">
                      <a16:colId xmlns:a16="http://schemas.microsoft.com/office/drawing/2014/main" val="20003"/>
                    </a:ext>
                  </a:extLst>
                </a:gridCol>
              </a:tblGrid>
              <a:tr h="434975">
                <a:tc>
                  <a:txBody>
                    <a:bodyPr/>
                    <a:lstStyle/>
                    <a:p>
                      <a:pPr algn="ctr">
                        <a:lnSpc>
                          <a:spcPct val="100000"/>
                        </a:lnSpc>
                        <a:spcBef>
                          <a:spcPts val="300"/>
                        </a:spcBef>
                      </a:pPr>
                      <a:r>
                        <a:rPr sz="2600" dirty="0">
                          <a:solidFill>
                            <a:srgbClr val="000066"/>
                          </a:solidFill>
                          <a:latin typeface="Arial" panose="020B0604020202020204"/>
                          <a:cs typeface="Arial" panose="020B0604020202020204"/>
                        </a:rPr>
                        <a:t>6</a:t>
                      </a:r>
                      <a:endParaRPr sz="2600">
                        <a:latin typeface="Arial" panose="020B0604020202020204"/>
                        <a:cs typeface="Arial" panose="020B0604020202020204"/>
                      </a:endParaRPr>
                    </a:p>
                  </a:txBody>
                  <a:tcPr marL="0" marR="0" marT="38156" marB="0">
                    <a:lnL w="28575">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algn="ctr">
                        <a:lnSpc>
                          <a:spcPct val="100000"/>
                        </a:lnSpc>
                        <a:spcBef>
                          <a:spcPts val="300"/>
                        </a:spcBef>
                      </a:pPr>
                      <a:r>
                        <a:rPr sz="2600" dirty="0">
                          <a:solidFill>
                            <a:srgbClr val="000066"/>
                          </a:solidFill>
                          <a:latin typeface="Arial" panose="020B0604020202020204"/>
                          <a:cs typeface="Arial" panose="020B0604020202020204"/>
                        </a:rPr>
                        <a:t>2</a:t>
                      </a:r>
                      <a:endParaRPr sz="2600">
                        <a:latin typeface="Arial" panose="020B0604020202020204"/>
                        <a:cs typeface="Arial" panose="020B0604020202020204"/>
                      </a:endParaRPr>
                    </a:p>
                  </a:txBody>
                  <a:tcPr marL="0" marR="0" marT="38156" marB="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algn="ctr">
                        <a:lnSpc>
                          <a:spcPct val="100000"/>
                        </a:lnSpc>
                        <a:spcBef>
                          <a:spcPts val="300"/>
                        </a:spcBef>
                      </a:pPr>
                      <a:r>
                        <a:rPr sz="2600" dirty="0">
                          <a:solidFill>
                            <a:srgbClr val="000066"/>
                          </a:solidFill>
                          <a:latin typeface="Arial" panose="020B0604020202020204"/>
                          <a:cs typeface="Arial" panose="020B0604020202020204"/>
                        </a:rPr>
                        <a:t>3</a:t>
                      </a:r>
                      <a:endParaRPr sz="2600">
                        <a:latin typeface="Arial" panose="020B0604020202020204"/>
                        <a:cs typeface="Arial" panose="020B0604020202020204"/>
                      </a:endParaRPr>
                    </a:p>
                  </a:txBody>
                  <a:tcPr marL="0" marR="0" marT="38156" marB="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algn="ctr">
                        <a:lnSpc>
                          <a:spcPct val="100000"/>
                        </a:lnSpc>
                        <a:spcBef>
                          <a:spcPts val="300"/>
                        </a:spcBef>
                      </a:pPr>
                      <a:r>
                        <a:rPr sz="2600" dirty="0">
                          <a:solidFill>
                            <a:srgbClr val="000066"/>
                          </a:solidFill>
                          <a:latin typeface="Arial" panose="020B0604020202020204"/>
                          <a:cs typeface="Arial" panose="020B0604020202020204"/>
                        </a:rPr>
                        <a:t>8</a:t>
                      </a:r>
                      <a:endParaRPr sz="2600" dirty="0">
                        <a:latin typeface="Arial" panose="020B0604020202020204"/>
                        <a:cs typeface="Arial" panose="020B0604020202020204"/>
                      </a:endParaRPr>
                    </a:p>
                  </a:txBody>
                  <a:tcPr marL="0" marR="0" marT="38156" marB="0">
                    <a:lnL w="1270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bl>
          </a:graphicData>
        </a:graphic>
      </p:graphicFrame>
      <p:sp>
        <p:nvSpPr>
          <p:cNvPr id="125967" name="object 9"/>
          <p:cNvSpPr txBox="1"/>
          <p:nvPr/>
        </p:nvSpPr>
        <p:spPr>
          <a:xfrm>
            <a:off x="1031875" y="4041775"/>
            <a:ext cx="149225" cy="228600"/>
          </a:xfrm>
          <a:prstGeom prst="rect">
            <a:avLst/>
          </a:prstGeom>
          <a:noFill/>
          <a:ln w="9525">
            <a:noFill/>
          </a:ln>
        </p:spPr>
        <p:txBody>
          <a:bodyPr lIns="0" tIns="1270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2700" lvl="0" indent="0">
              <a:spcBef>
                <a:spcPts val="100"/>
              </a:spcBef>
              <a:buFontTx/>
              <a:buNone/>
            </a:pPr>
            <a:r>
              <a:rPr lang="en-US" altLang="en-US" sz="1400" dirty="0">
                <a:latin typeface="Constantia" panose="02030602050306030303" pitchFamily="18" charset="0"/>
                <a:cs typeface="Arial" panose="020B0604020202020204" pitchFamily="34" charset="0"/>
              </a:rPr>
              <a:t>0</a:t>
            </a:r>
            <a:endParaRPr lang="en-US" altLang="en-US" sz="1400" dirty="0">
              <a:latin typeface="Constantia" panose="02030602050306030303" pitchFamily="18" charset="0"/>
              <a:ea typeface="Arial" panose="020B0604020202020204" pitchFamily="34" charset="0"/>
            </a:endParaRPr>
          </a:p>
        </p:txBody>
      </p:sp>
      <p:sp>
        <p:nvSpPr>
          <p:cNvPr id="125968" name="object 10"/>
          <p:cNvSpPr txBox="1"/>
          <p:nvPr/>
        </p:nvSpPr>
        <p:spPr>
          <a:xfrm>
            <a:off x="2641600" y="4056063"/>
            <a:ext cx="136525" cy="228600"/>
          </a:xfrm>
          <a:prstGeom prst="rect">
            <a:avLst/>
          </a:prstGeom>
          <a:noFill/>
          <a:ln w="9525">
            <a:noFill/>
          </a:ln>
        </p:spPr>
        <p:txBody>
          <a:bodyPr lIns="0" tIns="1270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2700" lvl="0" indent="0">
              <a:spcBef>
                <a:spcPts val="100"/>
              </a:spcBef>
              <a:buFontTx/>
              <a:buNone/>
            </a:pPr>
            <a:r>
              <a:rPr lang="en-US" altLang="en-US" sz="1400" dirty="0">
                <a:latin typeface="Constantia" panose="02030602050306030303" pitchFamily="18" charset="0"/>
                <a:cs typeface="Arial" panose="020B0604020202020204" pitchFamily="34" charset="0"/>
              </a:rPr>
              <a:t>2</a:t>
            </a:r>
            <a:endParaRPr lang="en-US" altLang="en-US" sz="1400" dirty="0">
              <a:latin typeface="Constantia" panose="02030602050306030303" pitchFamily="18" charset="0"/>
              <a:ea typeface="Arial" panose="020B0604020202020204" pitchFamily="34" charset="0"/>
            </a:endParaRPr>
          </a:p>
        </p:txBody>
      </p:sp>
      <p:sp>
        <p:nvSpPr>
          <p:cNvPr id="125969" name="object 11"/>
          <p:cNvSpPr/>
          <p:nvPr/>
        </p:nvSpPr>
        <p:spPr>
          <a:xfrm>
            <a:off x="1198563" y="4251325"/>
            <a:ext cx="3051175" cy="944563"/>
          </a:xfrm>
          <a:custGeom>
            <a:avLst/>
            <a:gdLst/>
            <a:ahLst/>
            <a:cxnLst>
              <a:cxn ang="0">
                <a:pos x="86140" y="27327"/>
              </a:cxn>
              <a:cxn ang="0">
                <a:pos x="77946" y="54619"/>
              </a:cxn>
              <a:cxn ang="0">
                <a:pos x="3041404" y="943866"/>
              </a:cxn>
              <a:cxn ang="0">
                <a:pos x="3049525" y="916452"/>
              </a:cxn>
              <a:cxn ang="0">
                <a:pos x="86140" y="27327"/>
              </a:cxn>
              <a:cxn ang="0">
                <a:pos x="94346" y="0"/>
              </a:cxn>
              <a:cxn ang="0">
                <a:pos x="0" y="16372"/>
              </a:cxn>
              <a:cxn ang="0">
                <a:pos x="69728" y="81987"/>
              </a:cxn>
              <a:cxn ang="0">
                <a:pos x="77946" y="54619"/>
              </a:cxn>
              <a:cxn ang="0">
                <a:pos x="64258" y="50511"/>
              </a:cxn>
              <a:cxn ang="0">
                <a:pos x="72469" y="23224"/>
              </a:cxn>
              <a:cxn ang="0">
                <a:pos x="87373" y="23224"/>
              </a:cxn>
              <a:cxn ang="0">
                <a:pos x="94346" y="0"/>
              </a:cxn>
              <a:cxn ang="0">
                <a:pos x="72469" y="23224"/>
              </a:cxn>
              <a:cxn ang="0">
                <a:pos x="64258" y="50511"/>
              </a:cxn>
              <a:cxn ang="0">
                <a:pos x="77946" y="54619"/>
              </a:cxn>
              <a:cxn ang="0">
                <a:pos x="86140" y="27327"/>
              </a:cxn>
              <a:cxn ang="0">
                <a:pos x="72469" y="23224"/>
              </a:cxn>
              <a:cxn ang="0">
                <a:pos x="87373" y="23224"/>
              </a:cxn>
              <a:cxn ang="0">
                <a:pos x="72469" y="23224"/>
              </a:cxn>
              <a:cxn ang="0">
                <a:pos x="86140" y="27327"/>
              </a:cxn>
              <a:cxn ang="0">
                <a:pos x="87373" y="23224"/>
              </a:cxn>
            </a:cxnLst>
            <a:rect l="0" t="0" r="0" b="0"/>
            <a:pathLst>
              <a:path w="3052445" h="944879">
                <a:moveTo>
                  <a:pt x="86212" y="27345"/>
                </a:moveTo>
                <a:lnTo>
                  <a:pt x="78010" y="54655"/>
                </a:lnTo>
                <a:lnTo>
                  <a:pt x="3043936" y="944498"/>
                </a:lnTo>
                <a:lnTo>
                  <a:pt x="3052064" y="917066"/>
                </a:lnTo>
                <a:lnTo>
                  <a:pt x="86212" y="27345"/>
                </a:lnTo>
                <a:close/>
              </a:path>
              <a:path w="3052445" h="944879">
                <a:moveTo>
                  <a:pt x="94424" y="0"/>
                </a:moveTo>
                <a:lnTo>
                  <a:pt x="0" y="16382"/>
                </a:lnTo>
                <a:lnTo>
                  <a:pt x="69786" y="82041"/>
                </a:lnTo>
                <a:lnTo>
                  <a:pt x="78010" y="54655"/>
                </a:lnTo>
                <a:lnTo>
                  <a:pt x="64312" y="50545"/>
                </a:lnTo>
                <a:lnTo>
                  <a:pt x="72529" y="23240"/>
                </a:lnTo>
                <a:lnTo>
                  <a:pt x="87445" y="23240"/>
                </a:lnTo>
                <a:lnTo>
                  <a:pt x="94424" y="0"/>
                </a:lnTo>
                <a:close/>
              </a:path>
              <a:path w="3052445" h="944879">
                <a:moveTo>
                  <a:pt x="72529" y="23240"/>
                </a:moveTo>
                <a:lnTo>
                  <a:pt x="64312" y="50545"/>
                </a:lnTo>
                <a:lnTo>
                  <a:pt x="78010" y="54655"/>
                </a:lnTo>
                <a:lnTo>
                  <a:pt x="86212" y="27345"/>
                </a:lnTo>
                <a:lnTo>
                  <a:pt x="72529" y="23240"/>
                </a:lnTo>
                <a:close/>
              </a:path>
              <a:path w="3052445" h="944879">
                <a:moveTo>
                  <a:pt x="87445" y="23240"/>
                </a:moveTo>
                <a:lnTo>
                  <a:pt x="72529" y="23240"/>
                </a:lnTo>
                <a:lnTo>
                  <a:pt x="86212" y="27345"/>
                </a:lnTo>
                <a:lnTo>
                  <a:pt x="87445" y="23240"/>
                </a:lnTo>
                <a:close/>
              </a:path>
            </a:pathLst>
          </a:custGeom>
          <a:solidFill>
            <a:srgbClr val="CC3300">
              <a:alpha val="100000"/>
            </a:srgbClr>
          </a:solidFill>
          <a:ln w="9525">
            <a:noFill/>
          </a:ln>
        </p:spPr>
        <p:txBody>
          <a:bodyPr/>
          <a:lstStyle/>
          <a:p>
            <a:endParaRPr lang="en-US"/>
          </a:p>
        </p:txBody>
      </p:sp>
      <p:sp>
        <p:nvSpPr>
          <p:cNvPr id="125970" name="object 12"/>
          <p:cNvSpPr/>
          <p:nvPr/>
        </p:nvSpPr>
        <p:spPr>
          <a:xfrm>
            <a:off x="2798763" y="4267200"/>
            <a:ext cx="1530350" cy="850900"/>
          </a:xfrm>
          <a:custGeom>
            <a:avLst/>
            <a:gdLst/>
            <a:ahLst/>
            <a:cxnLst>
              <a:cxn ang="0">
                <a:pos x="81970" y="28757"/>
              </a:cxn>
              <a:cxn ang="0">
                <a:pos x="68180" y="53856"/>
              </a:cxn>
              <a:cxn ang="0">
                <a:pos x="1515883" y="850772"/>
              </a:cxn>
              <a:cxn ang="0">
                <a:pos x="1529588" y="825627"/>
              </a:cxn>
              <a:cxn ang="0">
                <a:pos x="81970" y="28757"/>
              </a:cxn>
              <a:cxn ang="0">
                <a:pos x="0" y="0"/>
              </a:cxn>
              <a:cxn ang="0">
                <a:pos x="54436" y="78867"/>
              </a:cxn>
              <a:cxn ang="0">
                <a:pos x="68180" y="53856"/>
              </a:cxn>
              <a:cxn ang="0">
                <a:pos x="55706" y="46989"/>
              </a:cxn>
              <a:cxn ang="0">
                <a:pos x="69410" y="21843"/>
              </a:cxn>
              <a:cxn ang="0">
                <a:pos x="85768" y="21843"/>
              </a:cxn>
              <a:cxn ang="0">
                <a:pos x="95677" y="3810"/>
              </a:cxn>
              <a:cxn ang="0">
                <a:pos x="0" y="0"/>
              </a:cxn>
              <a:cxn ang="0">
                <a:pos x="69410" y="21843"/>
              </a:cxn>
              <a:cxn ang="0">
                <a:pos x="55706" y="46989"/>
              </a:cxn>
              <a:cxn ang="0">
                <a:pos x="68180" y="53856"/>
              </a:cxn>
              <a:cxn ang="0">
                <a:pos x="81970" y="28757"/>
              </a:cxn>
              <a:cxn ang="0">
                <a:pos x="69410" y="21843"/>
              </a:cxn>
              <a:cxn ang="0">
                <a:pos x="85768" y="21843"/>
              </a:cxn>
              <a:cxn ang="0">
                <a:pos x="69410" y="21843"/>
              </a:cxn>
              <a:cxn ang="0">
                <a:pos x="81970" y="28757"/>
              </a:cxn>
              <a:cxn ang="0">
                <a:pos x="85768" y="21843"/>
              </a:cxn>
            </a:cxnLst>
            <a:rect l="0" t="0" r="0" b="0"/>
            <a:pathLst>
              <a:path w="1530985" h="850900">
                <a:moveTo>
                  <a:pt x="82038" y="28757"/>
                </a:moveTo>
                <a:lnTo>
                  <a:pt x="68236" y="53856"/>
                </a:lnTo>
                <a:lnTo>
                  <a:pt x="1517141" y="850772"/>
                </a:lnTo>
                <a:lnTo>
                  <a:pt x="1530858" y="825627"/>
                </a:lnTo>
                <a:lnTo>
                  <a:pt x="82038" y="28757"/>
                </a:lnTo>
                <a:close/>
              </a:path>
              <a:path w="1530985" h="850900">
                <a:moveTo>
                  <a:pt x="0" y="0"/>
                </a:moveTo>
                <a:lnTo>
                  <a:pt x="54482" y="78867"/>
                </a:lnTo>
                <a:lnTo>
                  <a:pt x="68236" y="53856"/>
                </a:lnTo>
                <a:lnTo>
                  <a:pt x="55752" y="46989"/>
                </a:lnTo>
                <a:lnTo>
                  <a:pt x="69468" y="21843"/>
                </a:lnTo>
                <a:lnTo>
                  <a:pt x="85840" y="21843"/>
                </a:lnTo>
                <a:lnTo>
                  <a:pt x="95757" y="3810"/>
                </a:lnTo>
                <a:lnTo>
                  <a:pt x="0" y="0"/>
                </a:lnTo>
                <a:close/>
              </a:path>
              <a:path w="1530985" h="850900">
                <a:moveTo>
                  <a:pt x="69468" y="21843"/>
                </a:moveTo>
                <a:lnTo>
                  <a:pt x="55752" y="46989"/>
                </a:lnTo>
                <a:lnTo>
                  <a:pt x="68236" y="53856"/>
                </a:lnTo>
                <a:lnTo>
                  <a:pt x="82038" y="28757"/>
                </a:lnTo>
                <a:lnTo>
                  <a:pt x="69468" y="21843"/>
                </a:lnTo>
                <a:close/>
              </a:path>
              <a:path w="1530985" h="850900">
                <a:moveTo>
                  <a:pt x="85840" y="21843"/>
                </a:moveTo>
                <a:lnTo>
                  <a:pt x="69468" y="21843"/>
                </a:lnTo>
                <a:lnTo>
                  <a:pt x="82038" y="28757"/>
                </a:lnTo>
                <a:lnTo>
                  <a:pt x="85840" y="21843"/>
                </a:lnTo>
                <a:close/>
              </a:path>
            </a:pathLst>
          </a:custGeom>
          <a:solidFill>
            <a:srgbClr val="CC3300">
              <a:alpha val="100000"/>
            </a:srgbClr>
          </a:solidFill>
          <a:ln w="9525">
            <a:noFill/>
          </a:ln>
        </p:spPr>
        <p:txBody>
          <a:bodyPr/>
          <a:lstStyle/>
          <a:p>
            <a:endParaRPr lang="en-US"/>
          </a:p>
        </p:txBody>
      </p:sp>
      <p:sp>
        <p:nvSpPr>
          <p:cNvPr id="125971" name="object 13"/>
          <p:cNvSpPr txBox="1"/>
          <p:nvPr/>
        </p:nvSpPr>
        <p:spPr>
          <a:xfrm>
            <a:off x="3814763" y="5276850"/>
            <a:ext cx="1171575" cy="658813"/>
          </a:xfrm>
          <a:prstGeom prst="rect">
            <a:avLst/>
          </a:prstGeom>
          <a:noFill/>
          <a:ln w="9525">
            <a:noFill/>
          </a:ln>
        </p:spPr>
        <p:txBody>
          <a:bodyPr lIns="0" tIns="1270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2700" lvl="0" indent="260350">
              <a:spcBef>
                <a:spcPts val="100"/>
              </a:spcBef>
              <a:buFontTx/>
              <a:buNone/>
            </a:pPr>
            <a:r>
              <a:rPr lang="en-US" altLang="en-US" sz="1400" b="1" dirty="0">
                <a:latin typeface="Constantia" panose="02030602050306030303" pitchFamily="18" charset="0"/>
                <a:cs typeface="Arial" panose="020B0604020202020204" pitchFamily="34" charset="0"/>
              </a:rPr>
              <a:t>Index  represents  exponents</a:t>
            </a:r>
            <a:endParaRPr lang="en-US" altLang="en-US" sz="1400" dirty="0">
              <a:latin typeface="Constantia" panose="02030602050306030303" pitchFamily="18" charset="0"/>
              <a:ea typeface="Arial" panose="020B0604020202020204" pitchFamily="34" charset="0"/>
            </a:endParaRPr>
          </a:p>
        </p:txBody>
      </p:sp>
      <p:graphicFrame>
        <p:nvGraphicFramePr>
          <p:cNvPr id="14" name="object 14"/>
          <p:cNvGraphicFramePr>
            <a:graphicFrameLocks noGrp="1"/>
          </p:cNvGraphicFramePr>
          <p:nvPr/>
        </p:nvGraphicFramePr>
        <p:xfrm>
          <a:off x="4841875" y="3497263"/>
          <a:ext cx="3584576" cy="434975"/>
        </p:xfrm>
        <a:graphic>
          <a:graphicData uri="http://schemas.openxmlformats.org/drawingml/2006/table">
            <a:tbl>
              <a:tblPr firstRow="1" bandRow="1">
                <a:tableStyleId>{2D5ABB26-0587-4C30-8999-92F81FD0307C}</a:tableStyleId>
              </a:tblPr>
              <a:tblGrid>
                <a:gridCol w="717501">
                  <a:extLst>
                    <a:ext uri="{9D8B030D-6E8A-4147-A177-3AD203B41FA5}">
                      <a16:colId xmlns:a16="http://schemas.microsoft.com/office/drawing/2014/main" val="20000"/>
                    </a:ext>
                  </a:extLst>
                </a:gridCol>
                <a:gridCol w="717501">
                  <a:extLst>
                    <a:ext uri="{9D8B030D-6E8A-4147-A177-3AD203B41FA5}">
                      <a16:colId xmlns:a16="http://schemas.microsoft.com/office/drawing/2014/main" val="20001"/>
                    </a:ext>
                  </a:extLst>
                </a:gridCol>
                <a:gridCol w="714572">
                  <a:extLst>
                    <a:ext uri="{9D8B030D-6E8A-4147-A177-3AD203B41FA5}">
                      <a16:colId xmlns:a16="http://schemas.microsoft.com/office/drawing/2014/main" val="20002"/>
                    </a:ext>
                  </a:extLst>
                </a:gridCol>
                <a:gridCol w="717501">
                  <a:extLst>
                    <a:ext uri="{9D8B030D-6E8A-4147-A177-3AD203B41FA5}">
                      <a16:colId xmlns:a16="http://schemas.microsoft.com/office/drawing/2014/main" val="20003"/>
                    </a:ext>
                  </a:extLst>
                </a:gridCol>
                <a:gridCol w="717501">
                  <a:extLst>
                    <a:ext uri="{9D8B030D-6E8A-4147-A177-3AD203B41FA5}">
                      <a16:colId xmlns:a16="http://schemas.microsoft.com/office/drawing/2014/main" val="20004"/>
                    </a:ext>
                  </a:extLst>
                </a:gridCol>
              </a:tblGrid>
              <a:tr h="434975">
                <a:tc>
                  <a:txBody>
                    <a:bodyPr/>
                    <a:lstStyle/>
                    <a:p>
                      <a:pPr marL="241935">
                        <a:lnSpc>
                          <a:spcPct val="100000"/>
                        </a:lnSpc>
                        <a:spcBef>
                          <a:spcPts val="300"/>
                        </a:spcBef>
                      </a:pPr>
                      <a:r>
                        <a:rPr sz="2600" dirty="0">
                          <a:solidFill>
                            <a:srgbClr val="000066"/>
                          </a:solidFill>
                          <a:latin typeface="Arial" panose="020B0604020202020204"/>
                          <a:cs typeface="Arial" panose="020B0604020202020204"/>
                        </a:rPr>
                        <a:t>-3</a:t>
                      </a:r>
                      <a:endParaRPr sz="2600">
                        <a:latin typeface="Arial" panose="020B0604020202020204"/>
                        <a:cs typeface="Arial" panose="020B0604020202020204"/>
                      </a:endParaRPr>
                    </a:p>
                  </a:txBody>
                  <a:tcPr marL="0" marR="0" marT="38156" marB="0">
                    <a:lnL w="28575">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205105">
                        <a:lnSpc>
                          <a:spcPct val="100000"/>
                        </a:lnSpc>
                        <a:spcBef>
                          <a:spcPts val="300"/>
                        </a:spcBef>
                      </a:pPr>
                      <a:r>
                        <a:rPr sz="2600" dirty="0">
                          <a:solidFill>
                            <a:srgbClr val="000066"/>
                          </a:solidFill>
                          <a:latin typeface="Arial" panose="020B0604020202020204"/>
                          <a:cs typeface="Arial" panose="020B0604020202020204"/>
                        </a:rPr>
                        <a:t>18</a:t>
                      </a:r>
                      <a:endParaRPr sz="2600">
                        <a:latin typeface="Arial" panose="020B0604020202020204"/>
                        <a:cs typeface="Arial" panose="020B0604020202020204"/>
                      </a:endParaRPr>
                    </a:p>
                  </a:txBody>
                  <a:tcPr marL="0" marR="0" marT="38156" marB="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635" algn="ctr">
                        <a:lnSpc>
                          <a:spcPct val="100000"/>
                        </a:lnSpc>
                        <a:spcBef>
                          <a:spcPts val="300"/>
                        </a:spcBef>
                      </a:pPr>
                      <a:r>
                        <a:rPr sz="2600" dirty="0">
                          <a:solidFill>
                            <a:srgbClr val="000066"/>
                          </a:solidFill>
                          <a:latin typeface="Arial" panose="020B0604020202020204"/>
                          <a:cs typeface="Arial" panose="020B0604020202020204"/>
                        </a:rPr>
                        <a:t>0</a:t>
                      </a:r>
                      <a:endParaRPr sz="2600">
                        <a:latin typeface="Arial" panose="020B0604020202020204"/>
                        <a:cs typeface="Arial" panose="020B0604020202020204"/>
                      </a:endParaRPr>
                    </a:p>
                  </a:txBody>
                  <a:tcPr marL="0" marR="0" marT="38156" marB="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1270" algn="ctr">
                        <a:lnSpc>
                          <a:spcPct val="100000"/>
                        </a:lnSpc>
                        <a:spcBef>
                          <a:spcPts val="300"/>
                        </a:spcBef>
                      </a:pPr>
                      <a:r>
                        <a:rPr sz="2600" dirty="0">
                          <a:solidFill>
                            <a:srgbClr val="000066"/>
                          </a:solidFill>
                          <a:latin typeface="Arial" panose="020B0604020202020204"/>
                          <a:cs typeface="Arial" panose="020B0604020202020204"/>
                        </a:rPr>
                        <a:t>0</a:t>
                      </a:r>
                      <a:endParaRPr sz="2600">
                        <a:latin typeface="Arial" panose="020B0604020202020204"/>
                        <a:cs typeface="Arial" panose="020B0604020202020204"/>
                      </a:endParaRPr>
                    </a:p>
                  </a:txBody>
                  <a:tcPr marL="0" marR="0" marT="38156" marB="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205740">
                        <a:lnSpc>
                          <a:spcPct val="100000"/>
                        </a:lnSpc>
                        <a:spcBef>
                          <a:spcPts val="300"/>
                        </a:spcBef>
                      </a:pPr>
                      <a:r>
                        <a:rPr sz="2600" dirty="0">
                          <a:solidFill>
                            <a:srgbClr val="000066"/>
                          </a:solidFill>
                          <a:latin typeface="Arial" panose="020B0604020202020204"/>
                          <a:cs typeface="Arial" panose="020B0604020202020204"/>
                        </a:rPr>
                        <a:t>23</a:t>
                      </a:r>
                      <a:endParaRPr sz="2600" dirty="0">
                        <a:latin typeface="Arial" panose="020B0604020202020204"/>
                        <a:cs typeface="Arial" panose="020B0604020202020204"/>
                      </a:endParaRPr>
                    </a:p>
                  </a:txBody>
                  <a:tcPr marL="0" marR="0" marT="38156" marB="0">
                    <a:lnL w="1270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bl>
          </a:graphicData>
        </a:graphic>
      </p:graphicFrame>
      <p:sp>
        <p:nvSpPr>
          <p:cNvPr id="125986" name="object 15"/>
          <p:cNvSpPr txBox="1"/>
          <p:nvPr/>
        </p:nvSpPr>
        <p:spPr>
          <a:xfrm>
            <a:off x="5230813" y="4041775"/>
            <a:ext cx="147637" cy="228600"/>
          </a:xfrm>
          <a:prstGeom prst="rect">
            <a:avLst/>
          </a:prstGeom>
          <a:noFill/>
          <a:ln w="9525">
            <a:noFill/>
          </a:ln>
        </p:spPr>
        <p:txBody>
          <a:bodyPr lIns="0" tIns="1270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2700" lvl="0" indent="0">
              <a:spcBef>
                <a:spcPts val="100"/>
              </a:spcBef>
              <a:buFontTx/>
              <a:buNone/>
            </a:pPr>
            <a:r>
              <a:rPr lang="en-US" altLang="en-US" sz="1400" dirty="0">
                <a:latin typeface="Constantia" panose="02030602050306030303" pitchFamily="18" charset="0"/>
                <a:cs typeface="Arial" panose="020B0604020202020204" pitchFamily="34" charset="0"/>
              </a:rPr>
              <a:t>0</a:t>
            </a:r>
            <a:endParaRPr lang="en-US" altLang="en-US" sz="1400" dirty="0">
              <a:latin typeface="Constantia" panose="02030602050306030303" pitchFamily="18" charset="0"/>
              <a:ea typeface="Arial" panose="020B0604020202020204" pitchFamily="34" charset="0"/>
            </a:endParaRPr>
          </a:p>
        </p:txBody>
      </p:sp>
      <p:sp>
        <p:nvSpPr>
          <p:cNvPr id="125987" name="object 16"/>
          <p:cNvSpPr txBox="1"/>
          <p:nvPr/>
        </p:nvSpPr>
        <p:spPr>
          <a:xfrm>
            <a:off x="8288338" y="4056063"/>
            <a:ext cx="147637" cy="228600"/>
          </a:xfrm>
          <a:prstGeom prst="rect">
            <a:avLst/>
          </a:prstGeom>
          <a:noFill/>
          <a:ln w="9525">
            <a:noFill/>
          </a:ln>
        </p:spPr>
        <p:txBody>
          <a:bodyPr lIns="0" tIns="1270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2700" lvl="0" indent="0">
              <a:spcBef>
                <a:spcPts val="100"/>
              </a:spcBef>
              <a:buFontTx/>
              <a:buNone/>
            </a:pPr>
            <a:r>
              <a:rPr lang="en-US" altLang="en-US" sz="1400" dirty="0">
                <a:latin typeface="Constantia" panose="02030602050306030303" pitchFamily="18" charset="0"/>
                <a:cs typeface="Arial" panose="020B0604020202020204" pitchFamily="34" charset="0"/>
              </a:rPr>
              <a:t>4</a:t>
            </a:r>
            <a:endParaRPr lang="en-US" altLang="en-US" sz="1400" dirty="0">
              <a:latin typeface="Constantia" panose="02030602050306030303" pitchFamily="18" charset="0"/>
              <a:ea typeface="Arial" panose="020B0604020202020204" pitchFamily="34" charset="0"/>
            </a:endParaRPr>
          </a:p>
        </p:txBody>
      </p:sp>
      <p:sp>
        <p:nvSpPr>
          <p:cNvPr id="125988" name="object 17"/>
          <p:cNvSpPr txBox="1"/>
          <p:nvPr/>
        </p:nvSpPr>
        <p:spPr>
          <a:xfrm>
            <a:off x="6764338" y="4056063"/>
            <a:ext cx="136525" cy="228600"/>
          </a:xfrm>
          <a:prstGeom prst="rect">
            <a:avLst/>
          </a:prstGeom>
          <a:noFill/>
          <a:ln w="9525">
            <a:noFill/>
          </a:ln>
        </p:spPr>
        <p:txBody>
          <a:bodyPr lIns="0" tIns="1270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2700" lvl="0" indent="0">
              <a:spcBef>
                <a:spcPts val="100"/>
              </a:spcBef>
              <a:buFontTx/>
              <a:buNone/>
            </a:pPr>
            <a:r>
              <a:rPr lang="en-US" altLang="en-US" sz="1400" dirty="0">
                <a:latin typeface="Constantia" panose="02030602050306030303" pitchFamily="18" charset="0"/>
                <a:cs typeface="Arial" panose="020B0604020202020204" pitchFamily="34" charset="0"/>
              </a:rPr>
              <a:t>2</a:t>
            </a:r>
            <a:endParaRPr lang="en-US" altLang="en-US" sz="1400" dirty="0">
              <a:latin typeface="Constantia" panose="02030602050306030303" pitchFamily="18" charset="0"/>
              <a:ea typeface="Arial" panose="020B0604020202020204" pitchFamily="34" charset="0"/>
            </a:endParaRPr>
          </a:p>
        </p:txBody>
      </p:sp>
      <p:sp>
        <p:nvSpPr>
          <p:cNvPr id="125989" name="object 18"/>
          <p:cNvSpPr/>
          <p:nvPr/>
        </p:nvSpPr>
        <p:spPr>
          <a:xfrm>
            <a:off x="4464050" y="4267200"/>
            <a:ext cx="773113" cy="847725"/>
          </a:xfrm>
          <a:custGeom>
            <a:avLst/>
            <a:gdLst/>
            <a:ahLst/>
            <a:cxnLst>
              <a:cxn ang="0">
                <a:pos x="704913" y="53713"/>
              </a:cxn>
              <a:cxn ang="0">
                <a:pos x="0" y="827307"/>
              </a:cxn>
              <a:cxn ang="0">
                <a:pos x="21099" y="846583"/>
              </a:cxn>
              <a:cxn ang="0">
                <a:pos x="726100" y="72905"/>
              </a:cxn>
              <a:cxn ang="0">
                <a:pos x="704913" y="53713"/>
              </a:cxn>
              <a:cxn ang="0">
                <a:pos x="760998" y="43242"/>
              </a:cxn>
              <a:cxn ang="0">
                <a:pos x="714454" y="43242"/>
              </a:cxn>
              <a:cxn ang="0">
                <a:pos x="735681" y="62389"/>
              </a:cxn>
              <a:cxn ang="0">
                <a:pos x="726100" y="72905"/>
              </a:cxn>
              <a:cxn ang="0">
                <a:pos x="747246" y="92063"/>
              </a:cxn>
              <a:cxn ang="0">
                <a:pos x="760998" y="43242"/>
              </a:cxn>
              <a:cxn ang="0">
                <a:pos x="714454" y="43242"/>
              </a:cxn>
              <a:cxn ang="0">
                <a:pos x="704913" y="53713"/>
              </a:cxn>
              <a:cxn ang="0">
                <a:pos x="726100" y="72905"/>
              </a:cxn>
              <a:cxn ang="0">
                <a:pos x="735681" y="62389"/>
              </a:cxn>
              <a:cxn ang="0">
                <a:pos x="714454" y="43242"/>
              </a:cxn>
              <a:cxn ang="0">
                <a:pos x="773176" y="0"/>
              </a:cxn>
              <a:cxn ang="0">
                <a:pos x="683694" y="34491"/>
              </a:cxn>
              <a:cxn ang="0">
                <a:pos x="704913" y="53713"/>
              </a:cxn>
              <a:cxn ang="0">
                <a:pos x="714454" y="43242"/>
              </a:cxn>
              <a:cxn ang="0">
                <a:pos x="760998" y="43242"/>
              </a:cxn>
              <a:cxn ang="0">
                <a:pos x="773176" y="0"/>
              </a:cxn>
            </a:cxnLst>
            <a:rect l="0" t="0" r="0" b="0"/>
            <a:pathLst>
              <a:path w="772795" h="848360">
                <a:moveTo>
                  <a:pt x="704333" y="53793"/>
                </a:moveTo>
                <a:lnTo>
                  <a:pt x="0" y="828547"/>
                </a:lnTo>
                <a:lnTo>
                  <a:pt x="21081" y="847852"/>
                </a:lnTo>
                <a:lnTo>
                  <a:pt x="725502" y="73015"/>
                </a:lnTo>
                <a:lnTo>
                  <a:pt x="704333" y="53793"/>
                </a:lnTo>
                <a:close/>
              </a:path>
              <a:path w="772795" h="848360">
                <a:moveTo>
                  <a:pt x="760372" y="43306"/>
                </a:moveTo>
                <a:lnTo>
                  <a:pt x="713866" y="43306"/>
                </a:lnTo>
                <a:lnTo>
                  <a:pt x="735076" y="62483"/>
                </a:lnTo>
                <a:lnTo>
                  <a:pt x="725502" y="73015"/>
                </a:lnTo>
                <a:lnTo>
                  <a:pt x="746632" y="92201"/>
                </a:lnTo>
                <a:lnTo>
                  <a:pt x="760372" y="43306"/>
                </a:lnTo>
                <a:close/>
              </a:path>
              <a:path w="772795" h="848360">
                <a:moveTo>
                  <a:pt x="713866" y="43306"/>
                </a:moveTo>
                <a:lnTo>
                  <a:pt x="704333" y="53793"/>
                </a:lnTo>
                <a:lnTo>
                  <a:pt x="725502" y="73015"/>
                </a:lnTo>
                <a:lnTo>
                  <a:pt x="735076" y="62483"/>
                </a:lnTo>
                <a:lnTo>
                  <a:pt x="713866" y="43306"/>
                </a:lnTo>
                <a:close/>
              </a:path>
              <a:path w="772795" h="848360">
                <a:moveTo>
                  <a:pt x="772540" y="0"/>
                </a:moveTo>
                <a:lnTo>
                  <a:pt x="683132" y="34543"/>
                </a:lnTo>
                <a:lnTo>
                  <a:pt x="704333" y="53793"/>
                </a:lnTo>
                <a:lnTo>
                  <a:pt x="713866" y="43306"/>
                </a:lnTo>
                <a:lnTo>
                  <a:pt x="760372" y="43306"/>
                </a:lnTo>
                <a:lnTo>
                  <a:pt x="772540" y="0"/>
                </a:lnTo>
                <a:close/>
              </a:path>
            </a:pathLst>
          </a:custGeom>
          <a:solidFill>
            <a:srgbClr val="CC3300">
              <a:alpha val="100000"/>
            </a:srgbClr>
          </a:solidFill>
          <a:ln w="9525">
            <a:noFill/>
          </a:ln>
        </p:spPr>
        <p:txBody>
          <a:bodyPr/>
          <a:lstStyle/>
          <a:p>
            <a:endParaRPr lang="en-US"/>
          </a:p>
        </p:txBody>
      </p:sp>
      <p:sp>
        <p:nvSpPr>
          <p:cNvPr id="125990" name="object 19"/>
          <p:cNvSpPr/>
          <p:nvPr/>
        </p:nvSpPr>
        <p:spPr>
          <a:xfrm>
            <a:off x="4545013" y="4260850"/>
            <a:ext cx="2216150" cy="933450"/>
          </a:xfrm>
          <a:custGeom>
            <a:avLst/>
            <a:gdLst/>
            <a:ahLst/>
            <a:cxnLst>
              <a:cxn ang="0">
                <a:pos x="2131775" y="26347"/>
              </a:cxn>
              <a:cxn ang="0">
                <a:pos x="0" y="905583"/>
              </a:cxn>
              <a:cxn ang="0">
                <a:pos x="10928" y="931927"/>
              </a:cxn>
              <a:cxn ang="0">
                <a:pos x="2142703" y="52691"/>
              </a:cxn>
              <a:cxn ang="0">
                <a:pos x="2131775" y="26347"/>
              </a:cxn>
              <a:cxn ang="0">
                <a:pos x="2204281" y="20898"/>
              </a:cxn>
              <a:cxn ang="0">
                <a:pos x="2144989" y="20898"/>
              </a:cxn>
              <a:cxn ang="0">
                <a:pos x="2155918" y="47242"/>
              </a:cxn>
              <a:cxn ang="0">
                <a:pos x="2142703" y="52691"/>
              </a:cxn>
              <a:cxn ang="0">
                <a:pos x="2153629" y="79031"/>
              </a:cxn>
              <a:cxn ang="0">
                <a:pos x="2204281" y="20898"/>
              </a:cxn>
              <a:cxn ang="0">
                <a:pos x="2144989" y="20898"/>
              </a:cxn>
              <a:cxn ang="0">
                <a:pos x="2131775" y="26347"/>
              </a:cxn>
              <a:cxn ang="0">
                <a:pos x="2142703" y="52691"/>
              </a:cxn>
              <a:cxn ang="0">
                <a:pos x="2155918" y="47242"/>
              </a:cxn>
              <a:cxn ang="0">
                <a:pos x="2144989" y="20898"/>
              </a:cxn>
              <a:cxn ang="0">
                <a:pos x="2120846" y="0"/>
              </a:cxn>
              <a:cxn ang="0">
                <a:pos x="2131775" y="26347"/>
              </a:cxn>
              <a:cxn ang="0">
                <a:pos x="2144989" y="20898"/>
              </a:cxn>
              <a:cxn ang="0">
                <a:pos x="2204281" y="20898"/>
              </a:cxn>
              <a:cxn ang="0">
                <a:pos x="2216531" y="6839"/>
              </a:cxn>
              <a:cxn ang="0">
                <a:pos x="2120846" y="0"/>
              </a:cxn>
            </a:cxnLst>
            <a:rect l="0" t="0" r="0" b="0"/>
            <a:pathLst>
              <a:path w="2215515" h="934720">
                <a:moveTo>
                  <a:pt x="2130553" y="26419"/>
                </a:moveTo>
                <a:lnTo>
                  <a:pt x="0" y="908049"/>
                </a:lnTo>
                <a:lnTo>
                  <a:pt x="10922" y="934465"/>
                </a:lnTo>
                <a:lnTo>
                  <a:pt x="2141475" y="52835"/>
                </a:lnTo>
                <a:lnTo>
                  <a:pt x="2130553" y="26419"/>
                </a:lnTo>
                <a:close/>
              </a:path>
              <a:path w="2215515" h="934720">
                <a:moveTo>
                  <a:pt x="2203018" y="20954"/>
                </a:moveTo>
                <a:lnTo>
                  <a:pt x="2143760" y="20954"/>
                </a:lnTo>
                <a:lnTo>
                  <a:pt x="2154682" y="47370"/>
                </a:lnTo>
                <a:lnTo>
                  <a:pt x="2141475" y="52835"/>
                </a:lnTo>
                <a:lnTo>
                  <a:pt x="2152395" y="79247"/>
                </a:lnTo>
                <a:lnTo>
                  <a:pt x="2203018" y="20954"/>
                </a:lnTo>
                <a:close/>
              </a:path>
              <a:path w="2215515" h="934720">
                <a:moveTo>
                  <a:pt x="2143760" y="20954"/>
                </a:moveTo>
                <a:lnTo>
                  <a:pt x="2130553" y="26419"/>
                </a:lnTo>
                <a:lnTo>
                  <a:pt x="2141475" y="52835"/>
                </a:lnTo>
                <a:lnTo>
                  <a:pt x="2154682" y="47370"/>
                </a:lnTo>
                <a:lnTo>
                  <a:pt x="2143760" y="20954"/>
                </a:lnTo>
                <a:close/>
              </a:path>
              <a:path w="2215515" h="934720">
                <a:moveTo>
                  <a:pt x="2119630" y="0"/>
                </a:moveTo>
                <a:lnTo>
                  <a:pt x="2130553" y="26419"/>
                </a:lnTo>
                <a:lnTo>
                  <a:pt x="2143760" y="20954"/>
                </a:lnTo>
                <a:lnTo>
                  <a:pt x="2203018" y="20954"/>
                </a:lnTo>
                <a:lnTo>
                  <a:pt x="2215261" y="6857"/>
                </a:lnTo>
                <a:lnTo>
                  <a:pt x="2119630" y="0"/>
                </a:lnTo>
                <a:close/>
              </a:path>
            </a:pathLst>
          </a:custGeom>
          <a:solidFill>
            <a:srgbClr val="CC3300">
              <a:alpha val="100000"/>
            </a:srgbClr>
          </a:solidFill>
          <a:ln w="9525">
            <a:noFill/>
          </a:ln>
        </p:spPr>
        <p:txBody>
          <a:bodyPr/>
          <a:lstStyle/>
          <a:p>
            <a:endParaRPr lang="en-US"/>
          </a:p>
        </p:txBody>
      </p:sp>
      <p:sp>
        <p:nvSpPr>
          <p:cNvPr id="125991" name="object 20"/>
          <p:cNvSpPr/>
          <p:nvPr/>
        </p:nvSpPr>
        <p:spPr>
          <a:xfrm>
            <a:off x="4699000" y="4248150"/>
            <a:ext cx="3586163" cy="1023938"/>
          </a:xfrm>
          <a:custGeom>
            <a:avLst/>
            <a:gdLst/>
            <a:ahLst/>
            <a:cxnLst>
              <a:cxn ang="0">
                <a:pos x="3500568" y="27508"/>
              </a:cxn>
              <a:cxn ang="0">
                <a:pos x="0" y="997153"/>
              </a:cxn>
              <a:cxn ang="0">
                <a:pos x="7624" y="1024637"/>
              </a:cxn>
              <a:cxn ang="0">
                <a:pos x="3508202" y="55113"/>
              </a:cxn>
              <a:cxn ang="0">
                <a:pos x="3500568" y="27508"/>
              </a:cxn>
              <a:cxn ang="0">
                <a:pos x="3581330" y="23665"/>
              </a:cxn>
              <a:cxn ang="0">
                <a:pos x="3514436" y="23665"/>
              </a:cxn>
              <a:cxn ang="0">
                <a:pos x="3522060" y="51277"/>
              </a:cxn>
              <a:cxn ang="0">
                <a:pos x="3508202" y="55113"/>
              </a:cxn>
              <a:cxn ang="0">
                <a:pos x="3515833" y="82704"/>
              </a:cxn>
              <a:cxn ang="0">
                <a:pos x="3581330" y="23665"/>
              </a:cxn>
              <a:cxn ang="0">
                <a:pos x="3514436" y="23665"/>
              </a:cxn>
              <a:cxn ang="0">
                <a:pos x="3500568" y="27508"/>
              </a:cxn>
              <a:cxn ang="0">
                <a:pos x="3508202" y="55113"/>
              </a:cxn>
              <a:cxn ang="0">
                <a:pos x="3522060" y="51277"/>
              </a:cxn>
              <a:cxn ang="0">
                <a:pos x="3514436" y="23665"/>
              </a:cxn>
              <a:cxn ang="0">
                <a:pos x="3492961" y="0"/>
              </a:cxn>
              <a:cxn ang="0">
                <a:pos x="3500568" y="27508"/>
              </a:cxn>
              <a:cxn ang="0">
                <a:pos x="3514436" y="23665"/>
              </a:cxn>
              <a:cxn ang="0">
                <a:pos x="3581330" y="23665"/>
              </a:cxn>
              <a:cxn ang="0">
                <a:pos x="3587118" y="18448"/>
              </a:cxn>
              <a:cxn ang="0">
                <a:pos x="3492961" y="0"/>
              </a:cxn>
            </a:cxnLst>
            <a:rect l="0" t="0" r="0" b="0"/>
            <a:pathLst>
              <a:path w="3585209" h="1022985">
                <a:moveTo>
                  <a:pt x="3498706" y="27456"/>
                </a:moveTo>
                <a:lnTo>
                  <a:pt x="0" y="995298"/>
                </a:lnTo>
                <a:lnTo>
                  <a:pt x="7620" y="1022730"/>
                </a:lnTo>
                <a:lnTo>
                  <a:pt x="3506336" y="55011"/>
                </a:lnTo>
                <a:lnTo>
                  <a:pt x="3498706" y="27456"/>
                </a:lnTo>
                <a:close/>
              </a:path>
              <a:path w="3585209" h="1022985">
                <a:moveTo>
                  <a:pt x="3579425" y="23621"/>
                </a:moveTo>
                <a:lnTo>
                  <a:pt x="3512566" y="23621"/>
                </a:lnTo>
                <a:lnTo>
                  <a:pt x="3520186" y="51181"/>
                </a:lnTo>
                <a:lnTo>
                  <a:pt x="3506336" y="55011"/>
                </a:lnTo>
                <a:lnTo>
                  <a:pt x="3513963" y="82550"/>
                </a:lnTo>
                <a:lnTo>
                  <a:pt x="3579425" y="23621"/>
                </a:lnTo>
                <a:close/>
              </a:path>
              <a:path w="3585209" h="1022985">
                <a:moveTo>
                  <a:pt x="3512566" y="23621"/>
                </a:moveTo>
                <a:lnTo>
                  <a:pt x="3498706" y="27456"/>
                </a:lnTo>
                <a:lnTo>
                  <a:pt x="3506336" y="55011"/>
                </a:lnTo>
                <a:lnTo>
                  <a:pt x="3520186" y="51181"/>
                </a:lnTo>
                <a:lnTo>
                  <a:pt x="3512566" y="23621"/>
                </a:lnTo>
                <a:close/>
              </a:path>
              <a:path w="3585209" h="1022985">
                <a:moveTo>
                  <a:pt x="3491103" y="0"/>
                </a:moveTo>
                <a:lnTo>
                  <a:pt x="3498706" y="27456"/>
                </a:lnTo>
                <a:lnTo>
                  <a:pt x="3512566" y="23621"/>
                </a:lnTo>
                <a:lnTo>
                  <a:pt x="3579425" y="23621"/>
                </a:lnTo>
                <a:lnTo>
                  <a:pt x="3585210" y="18414"/>
                </a:lnTo>
                <a:lnTo>
                  <a:pt x="3491103" y="0"/>
                </a:lnTo>
                <a:close/>
              </a:path>
            </a:pathLst>
          </a:custGeom>
          <a:solidFill>
            <a:srgbClr val="CC3300">
              <a:alpha val="100000"/>
            </a:srgbClr>
          </a:solidFill>
          <a:ln w="9525">
            <a:noFill/>
          </a:ln>
        </p:spPr>
        <p:txBody>
          <a:bodyPr/>
          <a:lstStyle/>
          <a:p>
            <a:endParaRPr lang="en-US"/>
          </a:p>
        </p:txBody>
      </p:sp>
      <p:sp>
        <p:nvSpPr>
          <p:cNvPr id="21" name="object 21"/>
          <p:cNvSpPr txBox="1"/>
          <p:nvPr/>
        </p:nvSpPr>
        <p:spPr>
          <a:xfrm>
            <a:off x="577850" y="2251075"/>
            <a:ext cx="4506913" cy="1131888"/>
          </a:xfrm>
          <a:prstGeom prst="rect">
            <a:avLst/>
          </a:prstGeom>
        </p:spPr>
        <p:txBody>
          <a:bodyPr lIns="0" tIns="13335" rIns="0" bIns="0">
            <a:spAutoFit/>
          </a:bodyPr>
          <a:lstStyle/>
          <a:p>
            <a:pPr marL="165735" marR="0" indent="-128270" defTabSz="914400">
              <a:spcBef>
                <a:spcPts val="105"/>
              </a:spcBef>
              <a:buClrTx/>
              <a:buSzPct val="97000"/>
              <a:buFontTx/>
              <a:buChar char="•"/>
              <a:tabLst>
                <a:tab pos="166370" algn="l"/>
              </a:tabLst>
              <a:defRPr/>
            </a:pPr>
            <a:r>
              <a:rPr kumimoji="0" sz="1400" kern="1200" cap="none" spc="-30" normalizeH="0" baseline="0" noProof="0" dirty="0">
                <a:latin typeface="Constantia" panose="02030602050306030303"/>
                <a:ea typeface="+mn-ea"/>
                <a:cs typeface="Constantia" panose="02030602050306030303"/>
              </a:rPr>
              <a:t>Array</a:t>
            </a:r>
            <a:r>
              <a:rPr kumimoji="0" sz="1400" kern="1200" cap="none" spc="-105" normalizeH="0" baseline="0" noProof="0" dirty="0">
                <a:latin typeface="Constantia" panose="02030602050306030303"/>
                <a:ea typeface="+mn-ea"/>
                <a:cs typeface="Constantia" panose="02030602050306030303"/>
              </a:rPr>
              <a:t> </a:t>
            </a:r>
            <a:r>
              <a:rPr kumimoji="0" sz="1400" kern="1200" cap="none" spc="-5" normalizeH="0" baseline="0" noProof="0" dirty="0">
                <a:latin typeface="Constantia" panose="02030602050306030303"/>
                <a:ea typeface="+mn-ea"/>
                <a:cs typeface="Constantia" panose="02030602050306030303"/>
              </a:rPr>
              <a:t>Implementation:</a:t>
            </a:r>
            <a:endParaRPr kumimoji="0" sz="1400" kern="1200" cap="none" spc="0" normalizeH="0" baseline="0" noProof="0" dirty="0">
              <a:latin typeface="Constantia" panose="02030602050306030303"/>
              <a:ea typeface="+mn-ea"/>
              <a:cs typeface="Constantia" panose="02030602050306030303"/>
            </a:endParaRPr>
          </a:p>
          <a:p>
            <a:pPr marL="259080" marR="0" indent="-220980" defTabSz="914400">
              <a:buClrTx/>
              <a:buSzTx/>
              <a:buFontTx/>
              <a:buChar char="•"/>
              <a:tabLst>
                <a:tab pos="258445" algn="l"/>
              </a:tabLst>
              <a:defRPr/>
            </a:pPr>
            <a:r>
              <a:rPr kumimoji="0" sz="1400" kern="1200" cap="none" spc="-5" normalizeH="0" baseline="0" noProof="0" dirty="0">
                <a:solidFill>
                  <a:srgbClr val="000066"/>
                </a:solidFill>
                <a:latin typeface="Constantia" panose="02030602050306030303"/>
                <a:ea typeface="+mn-ea"/>
                <a:cs typeface="Constantia" panose="02030602050306030303"/>
              </a:rPr>
              <a:t>p1(x) </a:t>
            </a:r>
            <a:r>
              <a:rPr kumimoji="0" sz="1400" kern="1200" cap="none" spc="0" normalizeH="0" baseline="0" noProof="0" dirty="0">
                <a:solidFill>
                  <a:srgbClr val="000066"/>
                </a:solidFill>
                <a:latin typeface="Constantia" panose="02030602050306030303"/>
                <a:ea typeface="+mn-ea"/>
                <a:cs typeface="Constantia" panose="02030602050306030303"/>
              </a:rPr>
              <a:t>= 8x</a:t>
            </a:r>
            <a:r>
              <a:rPr kumimoji="0" sz="1400" b="1" kern="1200" cap="none" spc="0" normalizeH="0" baseline="25000" noProof="0" dirty="0">
                <a:solidFill>
                  <a:srgbClr val="000066"/>
                </a:solidFill>
                <a:latin typeface="Constantia" panose="02030602050306030303"/>
                <a:ea typeface="+mn-ea"/>
                <a:cs typeface="Constantia" panose="02030602050306030303"/>
              </a:rPr>
              <a:t>3 </a:t>
            </a:r>
            <a:r>
              <a:rPr kumimoji="0" sz="1400" kern="1200" cap="none" spc="0" normalizeH="0" baseline="0" noProof="0" dirty="0">
                <a:solidFill>
                  <a:srgbClr val="000066"/>
                </a:solidFill>
                <a:latin typeface="Constantia" panose="02030602050306030303"/>
                <a:ea typeface="+mn-ea"/>
                <a:cs typeface="Constantia" panose="02030602050306030303"/>
              </a:rPr>
              <a:t>+ 3x</a:t>
            </a:r>
            <a:r>
              <a:rPr kumimoji="0" sz="1400" b="1" kern="1200" cap="none" spc="0" normalizeH="0" baseline="25000" noProof="0" dirty="0">
                <a:solidFill>
                  <a:srgbClr val="000066"/>
                </a:solidFill>
                <a:latin typeface="Constantia" panose="02030602050306030303"/>
                <a:ea typeface="+mn-ea"/>
                <a:cs typeface="Constantia" panose="02030602050306030303"/>
              </a:rPr>
              <a:t>2 </a:t>
            </a:r>
            <a:r>
              <a:rPr kumimoji="0" sz="1400" kern="1200" cap="none" spc="0" normalizeH="0" baseline="0" noProof="0" dirty="0">
                <a:solidFill>
                  <a:srgbClr val="000066"/>
                </a:solidFill>
                <a:latin typeface="Constantia" panose="02030602050306030303"/>
                <a:ea typeface="+mn-ea"/>
                <a:cs typeface="Constantia" panose="02030602050306030303"/>
              </a:rPr>
              <a:t>+ 2x +</a:t>
            </a:r>
            <a:r>
              <a:rPr kumimoji="0" sz="1400" kern="1200" cap="none" spc="409" normalizeH="0" baseline="0" noProof="0" dirty="0">
                <a:solidFill>
                  <a:srgbClr val="000066"/>
                </a:solidFill>
                <a:latin typeface="Constantia" panose="02030602050306030303"/>
                <a:ea typeface="+mn-ea"/>
                <a:cs typeface="Constantia" panose="02030602050306030303"/>
              </a:rPr>
              <a:t> </a:t>
            </a:r>
            <a:r>
              <a:rPr kumimoji="0" sz="1400" kern="1200" cap="none" spc="0" normalizeH="0" baseline="0" noProof="0" dirty="0">
                <a:solidFill>
                  <a:srgbClr val="000066"/>
                </a:solidFill>
                <a:latin typeface="Constantia" panose="02030602050306030303"/>
                <a:ea typeface="+mn-ea"/>
                <a:cs typeface="Constantia" panose="02030602050306030303"/>
              </a:rPr>
              <a:t>6</a:t>
            </a:r>
            <a:endParaRPr kumimoji="0" sz="1400" kern="1200" cap="none" spc="0" normalizeH="0" baseline="0" noProof="0" dirty="0">
              <a:latin typeface="Constantia" panose="02030602050306030303"/>
              <a:ea typeface="+mn-ea"/>
              <a:cs typeface="Constantia" panose="02030602050306030303"/>
            </a:endParaRPr>
          </a:p>
          <a:p>
            <a:pPr marL="259080" marR="0" indent="-220980" defTabSz="914400">
              <a:buClrTx/>
              <a:buSzTx/>
              <a:buFontTx/>
              <a:buChar char="•"/>
              <a:tabLst>
                <a:tab pos="258445" algn="l"/>
              </a:tabLst>
              <a:defRPr/>
            </a:pPr>
            <a:r>
              <a:rPr kumimoji="0" sz="1400" kern="1200" cap="none" spc="-5" normalizeH="0" baseline="0" noProof="0" dirty="0">
                <a:solidFill>
                  <a:srgbClr val="000066"/>
                </a:solidFill>
                <a:latin typeface="Constantia" panose="02030602050306030303"/>
                <a:ea typeface="+mn-ea"/>
                <a:cs typeface="Constantia" panose="02030602050306030303"/>
              </a:rPr>
              <a:t>p2(x) </a:t>
            </a:r>
            <a:r>
              <a:rPr kumimoji="0" sz="1400" kern="1200" cap="none" spc="0" normalizeH="0" baseline="0" noProof="0" dirty="0">
                <a:solidFill>
                  <a:srgbClr val="000066"/>
                </a:solidFill>
                <a:latin typeface="Constantia" panose="02030602050306030303"/>
                <a:ea typeface="+mn-ea"/>
                <a:cs typeface="Constantia" panose="02030602050306030303"/>
              </a:rPr>
              <a:t>= </a:t>
            </a:r>
            <a:r>
              <a:rPr kumimoji="0" sz="1400" kern="1200" cap="none" spc="-15" normalizeH="0" baseline="0" noProof="0" dirty="0">
                <a:solidFill>
                  <a:srgbClr val="000066"/>
                </a:solidFill>
                <a:latin typeface="Constantia" panose="02030602050306030303"/>
                <a:ea typeface="+mn-ea"/>
                <a:cs typeface="Constantia" panose="02030602050306030303"/>
              </a:rPr>
              <a:t>23x</a:t>
            </a:r>
            <a:r>
              <a:rPr kumimoji="0" sz="1400" b="1" kern="1200" cap="none" spc="-22" normalizeH="0" baseline="25000" noProof="0" dirty="0">
                <a:solidFill>
                  <a:srgbClr val="000066"/>
                </a:solidFill>
                <a:latin typeface="Constantia" panose="02030602050306030303"/>
                <a:ea typeface="+mn-ea"/>
                <a:cs typeface="Constantia" panose="02030602050306030303"/>
              </a:rPr>
              <a:t>4 </a:t>
            </a:r>
            <a:r>
              <a:rPr kumimoji="0" sz="1400" kern="1200" cap="none" spc="0" normalizeH="0" baseline="0" noProof="0" dirty="0">
                <a:solidFill>
                  <a:srgbClr val="000066"/>
                </a:solidFill>
                <a:latin typeface="Constantia" panose="02030602050306030303"/>
                <a:ea typeface="+mn-ea"/>
                <a:cs typeface="Constantia" panose="02030602050306030303"/>
              </a:rPr>
              <a:t>+ 18x -</a:t>
            </a:r>
            <a:r>
              <a:rPr kumimoji="0" sz="1400" kern="1200" cap="none" spc="-325" normalizeH="0" baseline="0" noProof="0" dirty="0">
                <a:solidFill>
                  <a:srgbClr val="000066"/>
                </a:solidFill>
                <a:latin typeface="Constantia" panose="02030602050306030303"/>
                <a:ea typeface="+mn-ea"/>
                <a:cs typeface="Constantia" panose="02030602050306030303"/>
              </a:rPr>
              <a:t> </a:t>
            </a:r>
            <a:r>
              <a:rPr kumimoji="0" sz="1400" kern="1200" cap="none" spc="0" normalizeH="0" baseline="0" noProof="0" dirty="0">
                <a:solidFill>
                  <a:srgbClr val="000066"/>
                </a:solidFill>
                <a:latin typeface="Constantia" panose="02030602050306030303"/>
                <a:ea typeface="+mn-ea"/>
                <a:cs typeface="Constantia" panose="02030602050306030303"/>
              </a:rPr>
              <a:t>3</a:t>
            </a:r>
            <a:endParaRPr kumimoji="0" sz="1400" kern="1200" cap="none" spc="0" normalizeH="0" baseline="0" noProof="0" dirty="0">
              <a:latin typeface="Constantia" panose="02030602050306030303"/>
              <a:ea typeface="+mn-ea"/>
              <a:cs typeface="Constantia" panose="02030602050306030303"/>
            </a:endParaRPr>
          </a:p>
          <a:p>
            <a:pPr marL="1028700" marR="0" defTabSz="914400">
              <a:spcBef>
                <a:spcPts val="1960"/>
              </a:spcBef>
              <a:buClrTx/>
              <a:buSzTx/>
              <a:buFontTx/>
              <a:buNone/>
              <a:defRPr/>
            </a:pPr>
            <a:r>
              <a:rPr kumimoji="0" sz="1400" kern="1200" cap="none" spc="-5" normalizeH="0" baseline="0" noProof="0" dirty="0">
                <a:latin typeface="Constantia" panose="02030602050306030303"/>
                <a:ea typeface="+mn-ea"/>
                <a:cs typeface="Constantia" panose="02030602050306030303"/>
              </a:rPr>
              <a:t>p1(x)</a:t>
            </a:r>
            <a:endParaRPr kumimoji="0" sz="1400" kern="1200" cap="none" spc="0" normalizeH="0" baseline="0" noProof="0" dirty="0">
              <a:latin typeface="Constantia" panose="02030602050306030303"/>
              <a:ea typeface="+mn-ea"/>
              <a:cs typeface="Constantia" panose="02030602050306030303"/>
            </a:endParaRPr>
          </a:p>
        </p:txBody>
      </p:sp>
      <p:sp>
        <p:nvSpPr>
          <p:cNvPr id="125993" name="object 22"/>
          <p:cNvSpPr txBox="1"/>
          <p:nvPr/>
        </p:nvSpPr>
        <p:spPr>
          <a:xfrm>
            <a:off x="6629400" y="3171825"/>
            <a:ext cx="715963" cy="227013"/>
          </a:xfrm>
          <a:prstGeom prst="rect">
            <a:avLst/>
          </a:prstGeom>
          <a:noFill/>
          <a:ln w="9525">
            <a:noFill/>
          </a:ln>
        </p:spPr>
        <p:txBody>
          <a:bodyPr lIns="0" tIns="1270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2700" lvl="0" indent="0">
              <a:spcBef>
                <a:spcPts val="100"/>
              </a:spcBef>
              <a:buFontTx/>
              <a:buNone/>
            </a:pPr>
            <a:r>
              <a:rPr lang="en-US" altLang="en-US" sz="1400" dirty="0">
                <a:latin typeface="Constantia" panose="02030602050306030303" pitchFamily="18" charset="0"/>
                <a:cs typeface="Arial" panose="020B0604020202020204" pitchFamily="34" charset="0"/>
              </a:rPr>
              <a:t>p2(x)</a:t>
            </a:r>
            <a:endParaRPr lang="en-US" altLang="en-US" sz="1400" dirty="0">
              <a:latin typeface="Constantia" panose="02030602050306030303" pitchFamily="18" charset="0"/>
              <a:ea typeface="Arial" panose="020B0604020202020204" pitchFamily="34" charset="0"/>
            </a:endParaRPr>
          </a:p>
        </p:txBody>
      </p:sp>
      <p:sp>
        <p:nvSpPr>
          <p:cNvPr id="2" name="Date Placeholder 1"/>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8C385826-CBC8-4D52-BDBF-F4874AF51D5D}"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txBox="1">
            <a:spLocks noGrp="1"/>
          </p:cNvSpPr>
          <p:nvPr>
            <p:ph type="ftr" sz="quarter" idx="11"/>
          </p:nvPr>
        </p:nvSpPr>
        <p:spPr>
          <a:xfrm>
            <a:off x="3124200" y="6356350"/>
            <a:ext cx="3636963"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25996" name="Slide Number Placeholder 3"/>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124</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24"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object 6"/>
          <p:cNvSpPr txBox="1"/>
          <p:nvPr/>
        </p:nvSpPr>
        <p:spPr>
          <a:xfrm>
            <a:off x="574675" y="1349375"/>
            <a:ext cx="7467600" cy="1976438"/>
          </a:xfrm>
          <a:prstGeom prst="rect">
            <a:avLst/>
          </a:prstGeom>
          <a:noFill/>
          <a:ln w="9525">
            <a:noFill/>
          </a:ln>
        </p:spPr>
        <p:txBody>
          <a:bodyPr lIns="0" tIns="13335"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50800" lvl="0" indent="0" defTabSz="914400">
              <a:spcBef>
                <a:spcPts val="100"/>
              </a:spcBef>
              <a:buSzPct val="97000"/>
              <a:buFontTx/>
              <a:buChar char="•"/>
              <a:tabLst>
                <a:tab pos="177800" algn="l"/>
              </a:tabLst>
            </a:pPr>
            <a:r>
              <a:rPr lang="en-US" altLang="en-US" dirty="0">
                <a:latin typeface="Constantia" panose="02030602050306030303" pitchFamily="18" charset="0"/>
                <a:cs typeface="Arial" panose="020B0604020202020204" pitchFamily="34" charset="0"/>
              </a:rPr>
              <a:t>This is why arrays aren’t good to represent  polynomials:</a:t>
            </a:r>
          </a:p>
          <a:p>
            <a:pPr marL="50800" lvl="0" indent="0" defTabSz="914400">
              <a:spcBef>
                <a:spcPts val="50"/>
              </a:spcBef>
              <a:buFontTx/>
              <a:buChar char="•"/>
              <a:tabLst>
                <a:tab pos="177800" algn="l"/>
              </a:tabLst>
            </a:pPr>
            <a:endParaRPr lang="en-US" altLang="en-US" sz="3300" dirty="0">
              <a:latin typeface="Times New Roman" panose="02020603050405020304" pitchFamily="18" charset="0"/>
              <a:cs typeface="Times New Roman" panose="02020603050405020304" pitchFamily="18" charset="0"/>
            </a:endParaRPr>
          </a:p>
          <a:p>
            <a:pPr marL="50800" lvl="0" indent="0" defTabSz="914400">
              <a:spcBef>
                <a:spcPct val="0"/>
              </a:spcBef>
              <a:buFontTx/>
              <a:buChar char="•"/>
              <a:tabLst>
                <a:tab pos="177800" algn="l"/>
              </a:tabLst>
            </a:pPr>
            <a:r>
              <a:rPr lang="en-US" altLang="en-US" dirty="0">
                <a:solidFill>
                  <a:srgbClr val="000066"/>
                </a:solidFill>
                <a:latin typeface="Constantia" panose="02030602050306030303" pitchFamily="18" charset="0"/>
                <a:cs typeface="Arial" panose="020B0604020202020204" pitchFamily="34" charset="0"/>
              </a:rPr>
              <a:t>p3(x) = 16x</a:t>
            </a:r>
            <a:r>
              <a:rPr lang="en-US" altLang="en-US" sz="3100" b="1" baseline="25000" dirty="0">
                <a:solidFill>
                  <a:srgbClr val="000066"/>
                </a:solidFill>
                <a:latin typeface="Constantia" panose="02030602050306030303" pitchFamily="18" charset="0"/>
                <a:cs typeface="Arial" panose="020B0604020202020204" pitchFamily="34" charset="0"/>
              </a:rPr>
              <a:t>21 </a:t>
            </a:r>
            <a:r>
              <a:rPr lang="en-US" altLang="en-US" dirty="0">
                <a:solidFill>
                  <a:srgbClr val="000066"/>
                </a:solidFill>
                <a:latin typeface="Constantia" panose="02030602050306030303" pitchFamily="18" charset="0"/>
                <a:cs typeface="Arial" panose="020B0604020202020204" pitchFamily="34" charset="0"/>
              </a:rPr>
              <a:t>- 3x</a:t>
            </a:r>
            <a:r>
              <a:rPr lang="en-US" altLang="en-US" sz="3100" b="1" baseline="25000" dirty="0">
                <a:solidFill>
                  <a:srgbClr val="000066"/>
                </a:solidFill>
                <a:latin typeface="Constantia" panose="02030602050306030303" pitchFamily="18" charset="0"/>
                <a:cs typeface="Arial" panose="020B0604020202020204" pitchFamily="34" charset="0"/>
              </a:rPr>
              <a:t>5 </a:t>
            </a:r>
            <a:r>
              <a:rPr lang="en-US" altLang="en-US" dirty="0">
                <a:solidFill>
                  <a:srgbClr val="000066"/>
                </a:solidFill>
                <a:latin typeface="Constantia" panose="02030602050306030303" pitchFamily="18" charset="0"/>
                <a:cs typeface="Arial" panose="020B0604020202020204" pitchFamily="34" charset="0"/>
              </a:rPr>
              <a:t>+ 2x + 6</a:t>
            </a:r>
            <a:endParaRPr lang="en-US" altLang="en-US" dirty="0">
              <a:latin typeface="Constantia" panose="02030602050306030303" pitchFamily="18" charset="0"/>
              <a:ea typeface="Arial" panose="020B0604020202020204" pitchFamily="34" charset="0"/>
            </a:endParaRPr>
          </a:p>
        </p:txBody>
      </p:sp>
      <p:graphicFrame>
        <p:nvGraphicFramePr>
          <p:cNvPr id="7" name="object 7"/>
          <p:cNvGraphicFramePr>
            <a:graphicFrameLocks noGrp="1"/>
          </p:cNvGraphicFramePr>
          <p:nvPr/>
        </p:nvGraphicFramePr>
        <p:xfrm>
          <a:off x="655638" y="3871913"/>
          <a:ext cx="7591425" cy="609600"/>
        </p:xfrm>
        <a:graphic>
          <a:graphicData uri="http://schemas.openxmlformats.org/drawingml/2006/table">
            <a:tbl>
              <a:tblPr firstRow="1" bandRow="1">
                <a:tableStyleId>{2D5ABB26-0587-4C30-8999-92F81FD0307C}</a:tableStyleId>
              </a:tblPr>
              <a:tblGrid>
                <a:gridCol w="777875">
                  <a:extLst>
                    <a:ext uri="{9D8B030D-6E8A-4147-A177-3AD203B41FA5}">
                      <a16:colId xmlns:a16="http://schemas.microsoft.com/office/drawing/2014/main" val="20000"/>
                    </a:ext>
                  </a:extLst>
                </a:gridCol>
                <a:gridCol w="777875">
                  <a:extLst>
                    <a:ext uri="{9D8B030D-6E8A-4147-A177-3AD203B41FA5}">
                      <a16:colId xmlns:a16="http://schemas.microsoft.com/office/drawing/2014/main" val="20001"/>
                    </a:ext>
                  </a:extLst>
                </a:gridCol>
                <a:gridCol w="774700">
                  <a:extLst>
                    <a:ext uri="{9D8B030D-6E8A-4147-A177-3AD203B41FA5}">
                      <a16:colId xmlns:a16="http://schemas.microsoft.com/office/drawing/2014/main" val="20002"/>
                    </a:ext>
                  </a:extLst>
                </a:gridCol>
                <a:gridCol w="777875">
                  <a:extLst>
                    <a:ext uri="{9D8B030D-6E8A-4147-A177-3AD203B41FA5}">
                      <a16:colId xmlns:a16="http://schemas.microsoft.com/office/drawing/2014/main" val="20003"/>
                    </a:ext>
                  </a:extLst>
                </a:gridCol>
                <a:gridCol w="777875">
                  <a:extLst>
                    <a:ext uri="{9D8B030D-6E8A-4147-A177-3AD203B41FA5}">
                      <a16:colId xmlns:a16="http://schemas.microsoft.com/office/drawing/2014/main" val="20004"/>
                    </a:ext>
                  </a:extLst>
                </a:gridCol>
                <a:gridCol w="777875">
                  <a:extLst>
                    <a:ext uri="{9D8B030D-6E8A-4147-A177-3AD203B41FA5}">
                      <a16:colId xmlns:a16="http://schemas.microsoft.com/office/drawing/2014/main" val="20005"/>
                    </a:ext>
                  </a:extLst>
                </a:gridCol>
                <a:gridCol w="1371600">
                  <a:extLst>
                    <a:ext uri="{9D8B030D-6E8A-4147-A177-3AD203B41FA5}">
                      <a16:colId xmlns:a16="http://schemas.microsoft.com/office/drawing/2014/main" val="20006"/>
                    </a:ext>
                  </a:extLst>
                </a:gridCol>
                <a:gridCol w="777875">
                  <a:extLst>
                    <a:ext uri="{9D8B030D-6E8A-4147-A177-3AD203B41FA5}">
                      <a16:colId xmlns:a16="http://schemas.microsoft.com/office/drawing/2014/main" val="20007"/>
                    </a:ext>
                  </a:extLst>
                </a:gridCol>
                <a:gridCol w="777875">
                  <a:extLst>
                    <a:ext uri="{9D8B030D-6E8A-4147-A177-3AD203B41FA5}">
                      <a16:colId xmlns:a16="http://schemas.microsoft.com/office/drawing/2014/main" val="20008"/>
                    </a:ext>
                  </a:extLst>
                </a:gridCol>
              </a:tblGrid>
              <a:tr h="609600">
                <a:tc>
                  <a:txBody>
                    <a:bodyPr/>
                    <a:lstStyle/>
                    <a:p>
                      <a:pPr algn="ctr">
                        <a:lnSpc>
                          <a:spcPct val="100000"/>
                        </a:lnSpc>
                        <a:spcBef>
                          <a:spcPts val="300"/>
                        </a:spcBef>
                      </a:pPr>
                      <a:r>
                        <a:rPr sz="2600" dirty="0">
                          <a:solidFill>
                            <a:srgbClr val="000066"/>
                          </a:solidFill>
                          <a:latin typeface="Arial" panose="020B0604020202020204"/>
                          <a:cs typeface="Arial" panose="020B0604020202020204"/>
                        </a:rPr>
                        <a:t>6</a:t>
                      </a:r>
                      <a:endParaRPr sz="2600">
                        <a:latin typeface="Arial" panose="020B0604020202020204"/>
                        <a:cs typeface="Arial" panose="020B0604020202020204"/>
                      </a:endParaRPr>
                    </a:p>
                  </a:txBody>
                  <a:tcPr marL="0" marR="0" marT="38100" marB="0">
                    <a:lnL w="28575">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algn="ctr">
                        <a:lnSpc>
                          <a:spcPct val="100000"/>
                        </a:lnSpc>
                        <a:spcBef>
                          <a:spcPts val="300"/>
                        </a:spcBef>
                      </a:pPr>
                      <a:r>
                        <a:rPr sz="2600" dirty="0">
                          <a:solidFill>
                            <a:srgbClr val="000066"/>
                          </a:solidFill>
                          <a:latin typeface="Arial" panose="020B0604020202020204"/>
                          <a:cs typeface="Arial" panose="020B0604020202020204"/>
                        </a:rPr>
                        <a:t>2</a:t>
                      </a:r>
                      <a:endParaRPr sz="2600">
                        <a:latin typeface="Arial" panose="020B0604020202020204"/>
                        <a:cs typeface="Arial" panose="020B0604020202020204"/>
                      </a:endParaRPr>
                    </a:p>
                  </a:txBody>
                  <a:tcPr marL="0" marR="0" marT="38100" marB="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algn="ctr">
                        <a:lnSpc>
                          <a:spcPct val="100000"/>
                        </a:lnSpc>
                        <a:spcBef>
                          <a:spcPts val="300"/>
                        </a:spcBef>
                      </a:pPr>
                      <a:r>
                        <a:rPr sz="2600" dirty="0">
                          <a:solidFill>
                            <a:srgbClr val="000066"/>
                          </a:solidFill>
                          <a:latin typeface="Arial" panose="020B0604020202020204"/>
                          <a:cs typeface="Arial" panose="020B0604020202020204"/>
                        </a:rPr>
                        <a:t>0</a:t>
                      </a:r>
                      <a:endParaRPr sz="2600">
                        <a:latin typeface="Arial" panose="020B0604020202020204"/>
                        <a:cs typeface="Arial" panose="020B0604020202020204"/>
                      </a:endParaRPr>
                    </a:p>
                  </a:txBody>
                  <a:tcPr marL="0" marR="0" marT="38100" marB="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algn="ctr">
                        <a:lnSpc>
                          <a:spcPct val="100000"/>
                        </a:lnSpc>
                        <a:spcBef>
                          <a:spcPts val="300"/>
                        </a:spcBef>
                      </a:pPr>
                      <a:r>
                        <a:rPr sz="2600" dirty="0">
                          <a:solidFill>
                            <a:srgbClr val="000066"/>
                          </a:solidFill>
                          <a:latin typeface="Arial" panose="020B0604020202020204"/>
                          <a:cs typeface="Arial" panose="020B0604020202020204"/>
                        </a:rPr>
                        <a:t>0</a:t>
                      </a:r>
                      <a:endParaRPr sz="2600">
                        <a:latin typeface="Arial" panose="020B0604020202020204"/>
                        <a:cs typeface="Arial" panose="020B0604020202020204"/>
                      </a:endParaRPr>
                    </a:p>
                  </a:txBody>
                  <a:tcPr marL="0" marR="0" marT="38100" marB="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241935">
                        <a:lnSpc>
                          <a:spcPct val="100000"/>
                        </a:lnSpc>
                        <a:spcBef>
                          <a:spcPts val="300"/>
                        </a:spcBef>
                      </a:pPr>
                      <a:r>
                        <a:rPr sz="2600" spc="-5" dirty="0">
                          <a:solidFill>
                            <a:srgbClr val="000066"/>
                          </a:solidFill>
                          <a:latin typeface="Arial" panose="020B0604020202020204"/>
                          <a:cs typeface="Arial" panose="020B0604020202020204"/>
                        </a:rPr>
                        <a:t>-3</a:t>
                      </a:r>
                      <a:endParaRPr sz="2600">
                        <a:latin typeface="Arial" panose="020B0604020202020204"/>
                        <a:cs typeface="Arial" panose="020B0604020202020204"/>
                      </a:endParaRPr>
                    </a:p>
                  </a:txBody>
                  <a:tcPr marL="0" marR="0" marT="38100" marB="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algn="ctr">
                        <a:lnSpc>
                          <a:spcPct val="100000"/>
                        </a:lnSpc>
                        <a:spcBef>
                          <a:spcPts val="300"/>
                        </a:spcBef>
                      </a:pPr>
                      <a:r>
                        <a:rPr sz="2600" dirty="0">
                          <a:solidFill>
                            <a:srgbClr val="000066"/>
                          </a:solidFill>
                          <a:latin typeface="Arial" panose="020B0604020202020204"/>
                          <a:cs typeface="Arial" panose="020B0604020202020204"/>
                        </a:rPr>
                        <a:t>0</a:t>
                      </a:r>
                      <a:endParaRPr sz="2600">
                        <a:latin typeface="Arial" panose="020B0604020202020204"/>
                        <a:cs typeface="Arial" panose="020B0604020202020204"/>
                      </a:endParaRPr>
                    </a:p>
                  </a:txBody>
                  <a:tcPr marL="0" marR="0" marT="38100" marB="0">
                    <a:lnL w="1270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92075">
                        <a:lnSpc>
                          <a:spcPct val="100000"/>
                        </a:lnSpc>
                        <a:spcBef>
                          <a:spcPts val="210"/>
                        </a:spcBef>
                      </a:pPr>
                      <a:r>
                        <a:rPr sz="2400" b="1" spc="-5" dirty="0">
                          <a:latin typeface="Constantia" panose="02030602050306030303"/>
                          <a:cs typeface="Constantia" panose="02030602050306030303"/>
                        </a:rPr>
                        <a:t>…………</a:t>
                      </a:r>
                      <a:endParaRPr sz="2400">
                        <a:latin typeface="Constantia" panose="02030602050306030303"/>
                        <a:cs typeface="Constantia" panose="02030602050306030303"/>
                      </a:endParaRPr>
                    </a:p>
                  </a:txBody>
                  <a:tcPr marL="0" marR="0" marT="2667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gn="ctr">
                        <a:lnSpc>
                          <a:spcPct val="100000"/>
                        </a:lnSpc>
                        <a:spcBef>
                          <a:spcPts val="300"/>
                        </a:spcBef>
                      </a:pPr>
                      <a:r>
                        <a:rPr sz="2600" dirty="0">
                          <a:solidFill>
                            <a:srgbClr val="000066"/>
                          </a:solidFill>
                          <a:latin typeface="Arial" panose="020B0604020202020204"/>
                          <a:cs typeface="Arial" panose="020B0604020202020204"/>
                        </a:rPr>
                        <a:t>0</a:t>
                      </a:r>
                      <a:endParaRPr sz="2600">
                        <a:latin typeface="Arial" panose="020B0604020202020204"/>
                        <a:cs typeface="Arial" panose="020B0604020202020204"/>
                      </a:endParaRPr>
                    </a:p>
                  </a:txBody>
                  <a:tcPr marL="0" marR="0" marT="38100" marB="0">
                    <a:lnL w="28575">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205740">
                        <a:lnSpc>
                          <a:spcPct val="100000"/>
                        </a:lnSpc>
                        <a:spcBef>
                          <a:spcPts val="300"/>
                        </a:spcBef>
                      </a:pPr>
                      <a:r>
                        <a:rPr sz="2600" dirty="0">
                          <a:solidFill>
                            <a:srgbClr val="000066"/>
                          </a:solidFill>
                          <a:latin typeface="Arial" panose="020B0604020202020204"/>
                          <a:cs typeface="Arial" panose="020B0604020202020204"/>
                        </a:rPr>
                        <a:t>16</a:t>
                      </a:r>
                      <a:endParaRPr sz="2600">
                        <a:latin typeface="Arial" panose="020B0604020202020204"/>
                        <a:cs typeface="Arial" panose="020B0604020202020204"/>
                      </a:endParaRPr>
                    </a:p>
                  </a:txBody>
                  <a:tcPr marL="0" marR="0" marT="38100" marB="0">
                    <a:lnL w="1270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bl>
          </a:graphicData>
        </a:graphic>
      </p:graphicFrame>
      <p:sp>
        <p:nvSpPr>
          <p:cNvPr id="127001" name="object 8"/>
          <p:cNvSpPr/>
          <p:nvPr/>
        </p:nvSpPr>
        <p:spPr>
          <a:xfrm>
            <a:off x="5246688" y="4572000"/>
            <a:ext cx="773112" cy="847725"/>
          </a:xfrm>
          <a:custGeom>
            <a:avLst/>
            <a:gdLst/>
            <a:ahLst/>
            <a:cxnLst>
              <a:cxn ang="0">
                <a:pos x="704911" y="53713"/>
              </a:cxn>
              <a:cxn ang="0">
                <a:pos x="0" y="827307"/>
              </a:cxn>
              <a:cxn ang="0">
                <a:pos x="21099" y="846583"/>
              </a:cxn>
              <a:cxn ang="0">
                <a:pos x="726098" y="72905"/>
              </a:cxn>
              <a:cxn ang="0">
                <a:pos x="704911" y="53713"/>
              </a:cxn>
              <a:cxn ang="0">
                <a:pos x="760996" y="43242"/>
              </a:cxn>
              <a:cxn ang="0">
                <a:pos x="714452" y="43242"/>
              </a:cxn>
              <a:cxn ang="0">
                <a:pos x="735680" y="62389"/>
              </a:cxn>
              <a:cxn ang="0">
                <a:pos x="726098" y="72905"/>
              </a:cxn>
              <a:cxn ang="0">
                <a:pos x="747244" y="92063"/>
              </a:cxn>
              <a:cxn ang="0">
                <a:pos x="760996" y="43242"/>
              </a:cxn>
              <a:cxn ang="0">
                <a:pos x="714452" y="43242"/>
              </a:cxn>
              <a:cxn ang="0">
                <a:pos x="704911" y="53713"/>
              </a:cxn>
              <a:cxn ang="0">
                <a:pos x="726098" y="72905"/>
              </a:cxn>
              <a:cxn ang="0">
                <a:pos x="735680" y="62389"/>
              </a:cxn>
              <a:cxn ang="0">
                <a:pos x="714452" y="43242"/>
              </a:cxn>
              <a:cxn ang="0">
                <a:pos x="773174" y="0"/>
              </a:cxn>
              <a:cxn ang="0">
                <a:pos x="683692" y="34491"/>
              </a:cxn>
              <a:cxn ang="0">
                <a:pos x="704911" y="53713"/>
              </a:cxn>
              <a:cxn ang="0">
                <a:pos x="714452" y="43242"/>
              </a:cxn>
              <a:cxn ang="0">
                <a:pos x="760996" y="43242"/>
              </a:cxn>
              <a:cxn ang="0">
                <a:pos x="773174" y="0"/>
              </a:cxn>
            </a:cxnLst>
            <a:rect l="0" t="0" r="0" b="0"/>
            <a:pathLst>
              <a:path w="772795" h="848360">
                <a:moveTo>
                  <a:pt x="704333" y="53793"/>
                </a:moveTo>
                <a:lnTo>
                  <a:pt x="0" y="828547"/>
                </a:lnTo>
                <a:lnTo>
                  <a:pt x="21081" y="847852"/>
                </a:lnTo>
                <a:lnTo>
                  <a:pt x="725502" y="73015"/>
                </a:lnTo>
                <a:lnTo>
                  <a:pt x="704333" y="53793"/>
                </a:lnTo>
                <a:close/>
              </a:path>
              <a:path w="772795" h="848360">
                <a:moveTo>
                  <a:pt x="760372" y="43306"/>
                </a:moveTo>
                <a:lnTo>
                  <a:pt x="713866" y="43306"/>
                </a:lnTo>
                <a:lnTo>
                  <a:pt x="735076" y="62483"/>
                </a:lnTo>
                <a:lnTo>
                  <a:pt x="725502" y="73015"/>
                </a:lnTo>
                <a:lnTo>
                  <a:pt x="746632" y="92201"/>
                </a:lnTo>
                <a:lnTo>
                  <a:pt x="760372" y="43306"/>
                </a:lnTo>
                <a:close/>
              </a:path>
              <a:path w="772795" h="848360">
                <a:moveTo>
                  <a:pt x="713866" y="43306"/>
                </a:moveTo>
                <a:lnTo>
                  <a:pt x="704333" y="53793"/>
                </a:lnTo>
                <a:lnTo>
                  <a:pt x="725502" y="73015"/>
                </a:lnTo>
                <a:lnTo>
                  <a:pt x="735076" y="62483"/>
                </a:lnTo>
                <a:lnTo>
                  <a:pt x="713866" y="43306"/>
                </a:lnTo>
                <a:close/>
              </a:path>
              <a:path w="772795" h="848360">
                <a:moveTo>
                  <a:pt x="772540" y="0"/>
                </a:moveTo>
                <a:lnTo>
                  <a:pt x="683132" y="34543"/>
                </a:lnTo>
                <a:lnTo>
                  <a:pt x="704333" y="53793"/>
                </a:lnTo>
                <a:lnTo>
                  <a:pt x="713866" y="43306"/>
                </a:lnTo>
                <a:lnTo>
                  <a:pt x="760372" y="43306"/>
                </a:lnTo>
                <a:lnTo>
                  <a:pt x="772540" y="0"/>
                </a:lnTo>
                <a:close/>
              </a:path>
            </a:pathLst>
          </a:custGeom>
          <a:solidFill>
            <a:srgbClr val="CC3300">
              <a:alpha val="100000"/>
            </a:srgbClr>
          </a:solidFill>
          <a:ln w="9525">
            <a:noFill/>
          </a:ln>
        </p:spPr>
        <p:txBody>
          <a:bodyPr/>
          <a:lstStyle/>
          <a:p>
            <a:endParaRPr lang="en-US"/>
          </a:p>
        </p:txBody>
      </p:sp>
      <p:sp>
        <p:nvSpPr>
          <p:cNvPr id="9" name="object 9"/>
          <p:cNvSpPr txBox="1"/>
          <p:nvPr/>
        </p:nvSpPr>
        <p:spPr>
          <a:xfrm>
            <a:off x="3508375" y="5424488"/>
            <a:ext cx="2608263" cy="390525"/>
          </a:xfrm>
          <a:prstGeom prst="rect">
            <a:avLst/>
          </a:prstGeom>
        </p:spPr>
        <p:txBody>
          <a:bodyPr lIns="0" tIns="12700" rIns="0" bIns="0">
            <a:spAutoFit/>
          </a:bodyPr>
          <a:lstStyle/>
          <a:p>
            <a:pPr marL="12700" marR="0" defTabSz="914400">
              <a:spcBef>
                <a:spcPts val="100"/>
              </a:spcBef>
              <a:buClrTx/>
              <a:buSzTx/>
              <a:buFontTx/>
              <a:buNone/>
              <a:defRPr/>
            </a:pPr>
            <a:r>
              <a:rPr kumimoji="0" sz="2400" b="1" u="heavy" kern="1200" cap="none" spc="-50" normalizeH="0" baseline="0" noProof="0" dirty="0">
                <a:uFill>
                  <a:solidFill>
                    <a:srgbClr val="000000"/>
                  </a:solidFill>
                </a:uFill>
                <a:latin typeface="Constantia" panose="02030602050306030303"/>
                <a:ea typeface="+mn-ea"/>
                <a:cs typeface="Constantia" panose="02030602050306030303"/>
              </a:rPr>
              <a:t>WASTE </a:t>
            </a:r>
            <a:r>
              <a:rPr kumimoji="0" sz="2400" b="1" u="heavy" kern="1200" cap="none" spc="0" normalizeH="0" baseline="0" noProof="0" dirty="0">
                <a:uFill>
                  <a:solidFill>
                    <a:srgbClr val="000000"/>
                  </a:solidFill>
                </a:uFill>
                <a:latin typeface="Constantia" panose="02030602050306030303"/>
                <a:ea typeface="+mn-ea"/>
                <a:cs typeface="Constantia" panose="02030602050306030303"/>
              </a:rPr>
              <a:t>OF</a:t>
            </a:r>
            <a:r>
              <a:rPr kumimoji="0" sz="2400" b="1" u="heavy" kern="1200" cap="none" spc="-10" normalizeH="0" baseline="0" noProof="0" dirty="0">
                <a:uFill>
                  <a:solidFill>
                    <a:srgbClr val="000000"/>
                  </a:solidFill>
                </a:uFill>
                <a:latin typeface="Constantia" panose="02030602050306030303"/>
                <a:ea typeface="+mn-ea"/>
                <a:cs typeface="Constantia" panose="02030602050306030303"/>
              </a:rPr>
              <a:t> </a:t>
            </a:r>
            <a:r>
              <a:rPr kumimoji="0" sz="2400" b="1" u="heavy" kern="1200" cap="none" spc="-50" normalizeH="0" baseline="0" noProof="0" dirty="0">
                <a:uFill>
                  <a:solidFill>
                    <a:srgbClr val="000000"/>
                  </a:solidFill>
                </a:uFill>
                <a:latin typeface="Constantia" panose="02030602050306030303"/>
                <a:ea typeface="+mn-ea"/>
                <a:cs typeface="Constantia" panose="02030602050306030303"/>
              </a:rPr>
              <a:t>SPACE!</a:t>
            </a:r>
            <a:endParaRPr kumimoji="0" sz="2400" kern="1200" cap="none" spc="0" normalizeH="0" baseline="0" noProof="0">
              <a:latin typeface="Constantia" panose="02030602050306030303"/>
              <a:ea typeface="+mn-ea"/>
              <a:cs typeface="Constantia" panose="02030602050306030303"/>
            </a:endParaRPr>
          </a:p>
        </p:txBody>
      </p:sp>
      <p:sp>
        <p:nvSpPr>
          <p:cNvPr id="2" name="Date Placeholder 1"/>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A5EA48C4-F60E-4D7C-ACDA-FBBD099F7489}"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txBox="1">
            <a:spLocks noGrp="1"/>
          </p:cNvSpPr>
          <p:nvPr>
            <p:ph type="ftr" sz="quarter" idx="11"/>
          </p:nvPr>
        </p:nvSpPr>
        <p:spPr>
          <a:xfrm>
            <a:off x="3124200" y="6356350"/>
            <a:ext cx="35814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27005" name="Slide Number Placeholder 3"/>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125</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11" name="Title 1"/>
          <p:cNvSpPr txBox="1"/>
          <p:nvPr/>
        </p:nvSpPr>
        <p:spPr>
          <a:xfrm>
            <a:off x="1371600" y="-285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E62394FA-ED87-4E01-A619-4BFABA5C3A79}"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28004" name="Slide Number Placeholder 3"/>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126</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285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sp>
        <p:nvSpPr>
          <p:cNvPr id="128007" name="TextBox 9"/>
          <p:cNvSpPr txBox="1"/>
          <p:nvPr/>
        </p:nvSpPr>
        <p:spPr>
          <a:xfrm>
            <a:off x="457200" y="1052513"/>
            <a:ext cx="8507413" cy="44323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a:spcBef>
                <a:spcPct val="0"/>
              </a:spcBef>
              <a:buFontTx/>
              <a:buNone/>
            </a:pPr>
            <a:r>
              <a:rPr lang="en-IN" altLang="en-US" sz="2400" b="1" dirty="0">
                <a:latin typeface="Roboto" pitchFamily="2" charset="0"/>
                <a:cs typeface="Arial" panose="020B0604020202020204" pitchFamily="34" charset="0"/>
              </a:rPr>
              <a:t>Add Two Polynomials Using Arrays</a:t>
            </a:r>
          </a:p>
          <a:p>
            <a:pPr marL="0" lvl="0" indent="0" algn="just">
              <a:spcBef>
                <a:spcPct val="0"/>
              </a:spcBef>
              <a:buFontTx/>
              <a:buNone/>
            </a:pPr>
            <a:endParaRPr lang="en-IN" altLang="en-US" sz="2400" b="1" dirty="0">
              <a:latin typeface="Roboto" pitchFamily="2" charset="0"/>
              <a:cs typeface="Arial" panose="020B0604020202020204" pitchFamily="34" charset="0"/>
            </a:endParaRPr>
          </a:p>
          <a:p>
            <a:pPr marL="0" lvl="0" indent="0" algn="just">
              <a:spcBef>
                <a:spcPct val="0"/>
              </a:spcBef>
              <a:buFontTx/>
              <a:buNone/>
            </a:pPr>
            <a:r>
              <a:rPr lang="en-US" altLang="en-US" sz="1800" dirty="0">
                <a:latin typeface="Roboto" pitchFamily="2" charset="0"/>
                <a:cs typeface="Arial" panose="020B0604020202020204" pitchFamily="34" charset="0"/>
              </a:rPr>
              <a:t>Input:  A[] = {5, 0, 10, 6}     B[] = {1, 2, 4} </a:t>
            </a:r>
          </a:p>
          <a:p>
            <a:pPr marL="0" lvl="0" indent="0" algn="just">
              <a:spcBef>
                <a:spcPct val="0"/>
              </a:spcBef>
              <a:buFontTx/>
              <a:buNone/>
            </a:pPr>
            <a:r>
              <a:rPr lang="en-US" altLang="en-US" sz="1800" dirty="0">
                <a:latin typeface="Roboto" pitchFamily="2" charset="0"/>
                <a:cs typeface="Arial" panose="020B0604020202020204" pitchFamily="34" charset="0"/>
              </a:rPr>
              <a:t>Output: sum[] = {6, 2, 14, 6}</a:t>
            </a:r>
          </a:p>
          <a:p>
            <a:pPr marL="0" lvl="0" indent="0" algn="just">
              <a:spcBef>
                <a:spcPct val="0"/>
              </a:spcBef>
              <a:buFontTx/>
              <a:buNone/>
            </a:pPr>
            <a:endParaRPr lang="en-US" altLang="en-US" sz="1800" dirty="0">
              <a:latin typeface="Roboto" pitchFamily="2" charset="0"/>
              <a:cs typeface="Arial" panose="020B0604020202020204" pitchFamily="34" charset="0"/>
            </a:endParaRPr>
          </a:p>
          <a:p>
            <a:pPr marL="0" lvl="0" indent="0" algn="just">
              <a:spcBef>
                <a:spcPct val="0"/>
              </a:spcBef>
              <a:buFontTx/>
              <a:buNone/>
            </a:pPr>
            <a:r>
              <a:rPr lang="en-US" altLang="en-US" sz="1800" dirty="0">
                <a:latin typeface="Roboto" pitchFamily="2" charset="0"/>
                <a:cs typeface="Arial" panose="020B0604020202020204" pitchFamily="34" charset="0"/>
              </a:rPr>
              <a:t>The first input array represents "5 + 0x^1 + 10x^2 + 6x^3"</a:t>
            </a:r>
          </a:p>
          <a:p>
            <a:pPr marL="0" lvl="0" indent="0" algn="just">
              <a:spcBef>
                <a:spcPct val="0"/>
              </a:spcBef>
              <a:buFontTx/>
              <a:buNone/>
            </a:pPr>
            <a:r>
              <a:rPr lang="en-US" altLang="en-US" sz="1800" dirty="0">
                <a:latin typeface="Roboto" pitchFamily="2" charset="0"/>
                <a:cs typeface="Arial" panose="020B0604020202020204" pitchFamily="34" charset="0"/>
              </a:rPr>
              <a:t>The second array represents "1 + 2x^1 + 4x^2" </a:t>
            </a:r>
          </a:p>
          <a:p>
            <a:pPr marL="0" lvl="0" indent="0" algn="just">
              <a:spcBef>
                <a:spcPct val="0"/>
              </a:spcBef>
              <a:buFontTx/>
              <a:buNone/>
            </a:pPr>
            <a:r>
              <a:rPr lang="en-US" altLang="en-US" sz="1800" dirty="0">
                <a:latin typeface="Roboto" pitchFamily="2" charset="0"/>
                <a:cs typeface="Arial" panose="020B0604020202020204" pitchFamily="34" charset="0"/>
              </a:rPr>
              <a:t>And Output is "6 + 2x^1 + 14x^2 + 6x^3“</a:t>
            </a:r>
          </a:p>
          <a:p>
            <a:pPr marL="0" lvl="0" indent="0" algn="just">
              <a:spcBef>
                <a:spcPct val="0"/>
              </a:spcBef>
              <a:buFontTx/>
              <a:buNone/>
            </a:pPr>
            <a:endParaRPr lang="en-US" altLang="en-US" sz="1800" dirty="0">
              <a:latin typeface="Roboto" pitchFamily="2" charset="0"/>
              <a:cs typeface="Arial" panose="020B0604020202020204" pitchFamily="34" charset="0"/>
            </a:endParaRPr>
          </a:p>
          <a:p>
            <a:pPr marL="0" lvl="0" indent="0" algn="just">
              <a:spcBef>
                <a:spcPct val="0"/>
              </a:spcBef>
              <a:buFontTx/>
              <a:buNone/>
            </a:pPr>
            <a:r>
              <a:rPr lang="en-US" altLang="en-US" sz="1800" dirty="0">
                <a:latin typeface="Roboto" pitchFamily="2" charset="0"/>
                <a:cs typeface="Arial" panose="020B0604020202020204" pitchFamily="34" charset="0"/>
              </a:rPr>
              <a:t>add(A[0..m-1], B[0..n01])</a:t>
            </a:r>
          </a:p>
          <a:p>
            <a:pPr marL="0" lvl="0" indent="0" algn="just">
              <a:spcBef>
                <a:spcPct val="0"/>
              </a:spcBef>
              <a:buFontTx/>
              <a:buNone/>
            </a:pPr>
            <a:r>
              <a:rPr lang="en-US" altLang="en-US" sz="1800" dirty="0">
                <a:latin typeface="Roboto" pitchFamily="2" charset="0"/>
                <a:cs typeface="Arial" panose="020B0604020202020204" pitchFamily="34" charset="0"/>
              </a:rPr>
              <a:t>1) Create a sum array sum[] of size equal to maximum of 'm' and 'n'</a:t>
            </a:r>
          </a:p>
          <a:p>
            <a:pPr marL="0" lvl="0" indent="0" algn="just">
              <a:spcBef>
                <a:spcPct val="0"/>
              </a:spcBef>
              <a:buFontTx/>
              <a:buNone/>
            </a:pPr>
            <a:r>
              <a:rPr lang="en-US" altLang="en-US" sz="1800" dirty="0">
                <a:latin typeface="Roboto" pitchFamily="2" charset="0"/>
                <a:cs typeface="Arial" panose="020B0604020202020204" pitchFamily="34" charset="0"/>
              </a:rPr>
              <a:t>2) Copy A[] to sum[].</a:t>
            </a:r>
          </a:p>
          <a:p>
            <a:pPr marL="0" lvl="0" indent="0" algn="just">
              <a:spcBef>
                <a:spcPct val="0"/>
              </a:spcBef>
              <a:buFontTx/>
              <a:buNone/>
            </a:pPr>
            <a:r>
              <a:rPr lang="en-US" altLang="en-US" sz="1800" dirty="0">
                <a:latin typeface="Roboto" pitchFamily="2" charset="0"/>
                <a:cs typeface="Arial" panose="020B0604020202020204" pitchFamily="34" charset="0"/>
              </a:rPr>
              <a:t>3) Traverse array B[] and do following for every element B[i]</a:t>
            </a:r>
          </a:p>
          <a:p>
            <a:pPr marL="0" lvl="0" indent="0" algn="just">
              <a:spcBef>
                <a:spcPct val="0"/>
              </a:spcBef>
              <a:buFontTx/>
              <a:buNone/>
            </a:pPr>
            <a:r>
              <a:rPr lang="en-US" altLang="en-US" sz="1800" dirty="0">
                <a:latin typeface="Roboto" pitchFamily="2" charset="0"/>
                <a:cs typeface="Arial" panose="020B0604020202020204" pitchFamily="34" charset="0"/>
              </a:rPr>
              <a:t>          sum[i] = sum[i] + B[i]</a:t>
            </a:r>
          </a:p>
          <a:p>
            <a:pPr marL="0" lvl="0" indent="0" algn="just">
              <a:spcBef>
                <a:spcPct val="0"/>
              </a:spcBef>
              <a:buFontTx/>
              <a:buNone/>
            </a:pPr>
            <a:r>
              <a:rPr lang="en-US" altLang="en-US" sz="1800" dirty="0">
                <a:latin typeface="Roboto" pitchFamily="2" charset="0"/>
                <a:cs typeface="Arial" panose="020B0604020202020204" pitchFamily="34" charset="0"/>
              </a:rPr>
              <a:t>4) Return sum[].</a:t>
            </a:r>
            <a:endParaRPr lang="en-IN" altLang="en-US" sz="1800" dirty="0">
              <a:latin typeface="Roboto" pitchFamily="2" charset="0"/>
              <a:ea typeface="Arial" panose="020B0604020202020204" pitchFamily="34"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object 6"/>
          <p:cNvSpPr txBox="1"/>
          <p:nvPr/>
        </p:nvSpPr>
        <p:spPr>
          <a:xfrm>
            <a:off x="612775" y="1214438"/>
            <a:ext cx="7770813" cy="4227512"/>
          </a:xfrm>
          <a:prstGeom prst="rect">
            <a:avLst/>
          </a:prstGeom>
          <a:noFill/>
          <a:ln w="9525">
            <a:noFill/>
          </a:ln>
        </p:spPr>
        <p:txBody>
          <a:bodyPr lIns="0" tIns="13335"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233680" lvl="0" indent="-220980" defTabSz="914400">
              <a:spcBef>
                <a:spcPts val="100"/>
              </a:spcBef>
              <a:buFontTx/>
              <a:buChar char="•"/>
              <a:tabLst>
                <a:tab pos="233680" algn="l"/>
              </a:tabLst>
            </a:pPr>
            <a:r>
              <a:rPr lang="en-US" altLang="en-US" dirty="0">
                <a:latin typeface="Constantia" panose="02030602050306030303" pitchFamily="18" charset="0"/>
                <a:cs typeface="Arial" panose="020B0604020202020204" pitchFamily="34" charset="0"/>
              </a:rPr>
              <a:t>Advantages of using an Array:</a:t>
            </a:r>
          </a:p>
          <a:p>
            <a:pPr marL="233680" lvl="0" indent="-220980" defTabSz="914400">
              <a:spcBef>
                <a:spcPts val="50"/>
              </a:spcBef>
              <a:buFont typeface="Constantia" panose="02030602050306030303" pitchFamily="18" charset="0"/>
              <a:buChar char="•"/>
              <a:tabLst>
                <a:tab pos="233680" algn="l"/>
              </a:tabLst>
            </a:pPr>
            <a:endParaRPr lang="en-US" altLang="en-US" sz="3300" dirty="0">
              <a:latin typeface="Times New Roman" panose="02020603050405020304" pitchFamily="18" charset="0"/>
              <a:cs typeface="Times New Roman" panose="02020603050405020304" pitchFamily="18" charset="0"/>
            </a:endParaRPr>
          </a:p>
          <a:p>
            <a:pPr marL="685800" lvl="1" indent="-215900" defTabSz="914400">
              <a:spcBef>
                <a:spcPct val="0"/>
              </a:spcBef>
              <a:buFontTx/>
              <a:buChar char="•"/>
              <a:tabLst>
                <a:tab pos="233680" algn="l"/>
              </a:tabLst>
            </a:pPr>
            <a:r>
              <a:rPr lang="en-US" altLang="en-US" sz="2200" dirty="0">
                <a:solidFill>
                  <a:srgbClr val="000066"/>
                </a:solidFill>
                <a:latin typeface="Constantia" panose="02030602050306030303" pitchFamily="18" charset="0"/>
                <a:cs typeface="Arial" panose="020B0604020202020204" pitchFamily="34" charset="0"/>
              </a:rPr>
              <a:t>Only good for non-sparse polynomials.</a:t>
            </a:r>
            <a:endParaRPr lang="en-US" altLang="en-US" sz="2200" dirty="0">
              <a:latin typeface="Constantia" panose="02030602050306030303" pitchFamily="18" charset="0"/>
              <a:cs typeface="Arial" panose="020B0604020202020204" pitchFamily="34" charset="0"/>
            </a:endParaRPr>
          </a:p>
          <a:p>
            <a:pPr marL="685800" lvl="1" indent="-215900" defTabSz="914400">
              <a:spcBef>
                <a:spcPct val="0"/>
              </a:spcBef>
              <a:buFontTx/>
              <a:buChar char="•"/>
              <a:tabLst>
                <a:tab pos="233680" algn="l"/>
              </a:tabLst>
            </a:pPr>
            <a:r>
              <a:rPr lang="en-US" altLang="en-US" sz="2200" dirty="0">
                <a:solidFill>
                  <a:srgbClr val="000066"/>
                </a:solidFill>
                <a:latin typeface="Constantia" panose="02030602050306030303" pitchFamily="18" charset="0"/>
                <a:cs typeface="Arial" panose="020B0604020202020204" pitchFamily="34" charset="0"/>
              </a:rPr>
              <a:t>Ease of storage and retrieval.</a:t>
            </a:r>
            <a:endParaRPr lang="en-US" altLang="en-US" sz="2200" dirty="0">
              <a:latin typeface="Constantia" panose="02030602050306030303" pitchFamily="18" charset="0"/>
              <a:cs typeface="Arial" panose="020B0604020202020204" pitchFamily="34" charset="0"/>
            </a:endParaRPr>
          </a:p>
          <a:p>
            <a:pPr marL="685800" lvl="1" indent="-215900" defTabSz="914400">
              <a:spcBef>
                <a:spcPts val="50"/>
              </a:spcBef>
              <a:buClr>
                <a:srgbClr val="000066"/>
              </a:buClr>
              <a:buFont typeface="Constantia" panose="02030602050306030303" pitchFamily="18" charset="0"/>
              <a:buChar char="•"/>
              <a:tabLst>
                <a:tab pos="233680" algn="l"/>
              </a:tabLst>
            </a:pPr>
            <a:endParaRPr lang="en-US" altLang="en-US" sz="3300" dirty="0">
              <a:latin typeface="Times New Roman" panose="02020603050405020304" pitchFamily="18" charset="0"/>
              <a:cs typeface="Times New Roman" panose="02020603050405020304" pitchFamily="18" charset="0"/>
            </a:endParaRPr>
          </a:p>
          <a:p>
            <a:pPr marL="233680" lvl="0" indent="-220980" defTabSz="914400">
              <a:spcBef>
                <a:spcPct val="0"/>
              </a:spcBef>
              <a:buFontTx/>
              <a:buChar char="•"/>
              <a:tabLst>
                <a:tab pos="233680" algn="l"/>
              </a:tabLst>
            </a:pPr>
            <a:r>
              <a:rPr lang="en-US" altLang="en-US" dirty="0">
                <a:latin typeface="Constantia" panose="02030602050306030303" pitchFamily="18" charset="0"/>
                <a:cs typeface="Arial" panose="020B0604020202020204" pitchFamily="34" charset="0"/>
              </a:rPr>
              <a:t>Disadvantages of using an Array:</a:t>
            </a:r>
          </a:p>
          <a:p>
            <a:pPr marL="233680" lvl="0" indent="-220980" defTabSz="914400">
              <a:spcBef>
                <a:spcPts val="50"/>
              </a:spcBef>
              <a:buFont typeface="Constantia" panose="02030602050306030303" pitchFamily="18" charset="0"/>
              <a:buChar char="•"/>
              <a:tabLst>
                <a:tab pos="233680" algn="l"/>
              </a:tabLst>
            </a:pPr>
            <a:endParaRPr lang="en-US" altLang="en-US" sz="3300" dirty="0">
              <a:latin typeface="Times New Roman" panose="02020603050405020304" pitchFamily="18" charset="0"/>
              <a:cs typeface="Times New Roman" panose="02020603050405020304" pitchFamily="18" charset="0"/>
            </a:endParaRPr>
          </a:p>
          <a:p>
            <a:pPr marL="685800" lvl="1" indent="-215900" defTabSz="914400">
              <a:spcBef>
                <a:spcPct val="0"/>
              </a:spcBef>
              <a:buFont typeface="Arial" panose="020B0604020202020204" pitchFamily="34" charset="0"/>
              <a:buChar char="•"/>
              <a:tabLst>
                <a:tab pos="233680" algn="l"/>
              </a:tabLst>
            </a:pPr>
            <a:r>
              <a:rPr lang="en-US" altLang="en-US" sz="2200" dirty="0">
                <a:solidFill>
                  <a:srgbClr val="000066"/>
                </a:solidFill>
                <a:latin typeface="Constantia" panose="02030602050306030303" pitchFamily="18" charset="0"/>
                <a:cs typeface="Arial" panose="020B0604020202020204" pitchFamily="34" charset="0"/>
              </a:rPr>
              <a:t>Have to allocate array size priorly.</a:t>
            </a:r>
            <a:endParaRPr lang="en-US" altLang="en-US" sz="2200" dirty="0">
              <a:latin typeface="Constantia" panose="02030602050306030303" pitchFamily="18" charset="0"/>
              <a:cs typeface="Arial" panose="020B0604020202020204" pitchFamily="34" charset="0"/>
            </a:endParaRPr>
          </a:p>
          <a:p>
            <a:pPr marL="685800" lvl="1" indent="-215900" defTabSz="914400">
              <a:spcBef>
                <a:spcPct val="0"/>
              </a:spcBef>
              <a:buFont typeface="Arial" panose="020B0604020202020204" pitchFamily="34" charset="0"/>
              <a:buChar char="•"/>
              <a:tabLst>
                <a:tab pos="233680" algn="l"/>
              </a:tabLst>
            </a:pPr>
            <a:r>
              <a:rPr lang="en-US" altLang="en-US" sz="2200" dirty="0">
                <a:solidFill>
                  <a:srgbClr val="000066"/>
                </a:solidFill>
                <a:latin typeface="Constantia" panose="02030602050306030303" pitchFamily="18" charset="0"/>
                <a:cs typeface="Arial" panose="020B0604020202020204" pitchFamily="34" charset="0"/>
              </a:rPr>
              <a:t>Huge array size required for sparse  polynomials. Waste of space and runtime.</a:t>
            </a:r>
            <a:endParaRPr lang="en-US" altLang="en-US" sz="2200" dirty="0">
              <a:latin typeface="Constantia" panose="02030602050306030303" pitchFamily="18" charset="0"/>
              <a:ea typeface="Arial" panose="020B0604020202020204" pitchFamily="34" charset="0"/>
            </a:endParaRPr>
          </a:p>
        </p:txBody>
      </p:sp>
      <p:sp>
        <p:nvSpPr>
          <p:cNvPr id="2" name="Date Placeholder 1"/>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5527746A-709A-4EF5-85AD-5E8444E8F90F}"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txBox="1">
            <a:spLocks noGrp="1"/>
          </p:cNvSpPr>
          <p:nvPr>
            <p:ph type="ftr" sz="quarter" idx="11"/>
          </p:nvPr>
        </p:nvSpPr>
        <p:spPr>
          <a:xfrm>
            <a:off x="3124200" y="6356350"/>
            <a:ext cx="37338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29029" name="Slide Number Placeholder 3"/>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127</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object 7"/>
          <p:cNvSpPr/>
          <p:nvPr/>
        </p:nvSpPr>
        <p:spPr>
          <a:xfrm>
            <a:off x="3422650" y="904875"/>
            <a:ext cx="125413" cy="0"/>
          </a:xfrm>
          <a:custGeom>
            <a:avLst/>
            <a:gdLst/>
            <a:ahLst/>
            <a:cxnLst>
              <a:cxn ang="0">
                <a:pos x="0" y="0"/>
              </a:cxn>
              <a:cxn ang="0">
                <a:pos x="125603" y="0"/>
              </a:cxn>
            </a:cxnLst>
            <a:rect l="0" t="0" r="0" b="0"/>
            <a:pathLst>
              <a:path w="125095">
                <a:moveTo>
                  <a:pt x="0" y="0"/>
                </a:moveTo>
                <a:lnTo>
                  <a:pt x="124967" y="0"/>
                </a:lnTo>
              </a:path>
            </a:pathLst>
          </a:custGeom>
          <a:noFill/>
          <a:ln w="25908" cap="flat" cmpd="sng">
            <a:solidFill>
              <a:srgbClr val="000000">
                <a:alpha val="100000"/>
              </a:srgbClr>
            </a:solidFill>
            <a:prstDash val="solid"/>
            <a:round/>
            <a:headEnd type="none" w="med" len="med"/>
            <a:tailEnd type="none" w="med" len="med"/>
          </a:ln>
        </p:spPr>
        <p:txBody>
          <a:bodyPr/>
          <a:lstStyle/>
          <a:p>
            <a:endParaRPr lang="en-US"/>
          </a:p>
        </p:txBody>
      </p:sp>
      <p:sp>
        <p:nvSpPr>
          <p:cNvPr id="8" name="object 8"/>
          <p:cNvSpPr txBox="1"/>
          <p:nvPr/>
        </p:nvSpPr>
        <p:spPr>
          <a:xfrm>
            <a:off x="747713" y="674688"/>
            <a:ext cx="6918325" cy="2720975"/>
          </a:xfrm>
          <a:prstGeom prst="rect">
            <a:avLst/>
          </a:prstGeom>
        </p:spPr>
        <p:txBody>
          <a:bodyPr lIns="0" tIns="12065" rIns="0" bIns="0">
            <a:spAutoFit/>
          </a:bodyPr>
          <a:lstStyle/>
          <a:p>
            <a:pPr marL="304165" marR="0" indent="-279400" defTabSz="914400">
              <a:spcBef>
                <a:spcPts val="95"/>
              </a:spcBef>
              <a:buClr>
                <a:srgbClr val="E1D600"/>
              </a:buClr>
              <a:buSzTx/>
              <a:buFont typeface="Constantia" panose="02030602050306030303"/>
              <a:buChar char="•"/>
              <a:tabLst>
                <a:tab pos="304800" algn="l"/>
              </a:tabLst>
              <a:defRPr/>
            </a:pPr>
            <a:r>
              <a:rPr kumimoji="0" sz="4000" b="1" u="heavy" kern="1200" cap="none" spc="-25" normalizeH="0" baseline="0" noProof="0" dirty="0">
                <a:solidFill>
                  <a:srgbClr val="000066"/>
                </a:solidFill>
                <a:uFill>
                  <a:solidFill>
                    <a:srgbClr val="000066"/>
                  </a:solidFill>
                </a:uFill>
                <a:latin typeface="Constantia" panose="02030602050306030303"/>
                <a:ea typeface="+mn-ea"/>
                <a:cs typeface="Constantia" panose="02030602050306030303"/>
              </a:rPr>
              <a:t>Polynomial</a:t>
            </a:r>
            <a:r>
              <a:rPr kumimoji="0" sz="4000" b="1" kern="1200" cap="none" spc="30" normalizeH="0" baseline="0" noProof="0" dirty="0">
                <a:solidFill>
                  <a:srgbClr val="000066"/>
                </a:solidFill>
                <a:latin typeface="Constantia" panose="02030602050306030303"/>
                <a:ea typeface="+mn-ea"/>
                <a:cs typeface="Constantia" panose="02030602050306030303"/>
              </a:rPr>
              <a:t> </a:t>
            </a:r>
            <a:r>
              <a:rPr kumimoji="0" sz="4000" b="1" u="heavy" kern="1200" cap="none" spc="-15" normalizeH="0" baseline="0" noProof="0" dirty="0">
                <a:solidFill>
                  <a:srgbClr val="000066"/>
                </a:solidFill>
                <a:uFill>
                  <a:solidFill>
                    <a:srgbClr val="000066"/>
                  </a:solidFill>
                </a:uFill>
                <a:latin typeface="Constantia" panose="02030602050306030303"/>
                <a:ea typeface="+mn-ea"/>
                <a:cs typeface="Constantia" panose="02030602050306030303"/>
              </a:rPr>
              <a:t>Representation</a:t>
            </a:r>
            <a:endParaRPr kumimoji="0" lang="en-IN" sz="4000" kern="1200" cap="none" spc="0" normalizeH="0" baseline="0" noProof="0" dirty="0">
              <a:latin typeface="Constantia" panose="02030602050306030303"/>
              <a:ea typeface="+mn-ea"/>
              <a:cs typeface="Constantia" panose="02030602050306030303"/>
            </a:endParaRPr>
          </a:p>
          <a:p>
            <a:pPr marR="0" defTabSz="914400">
              <a:spcBef>
                <a:spcPts val="45"/>
              </a:spcBef>
              <a:buClr>
                <a:srgbClr val="E1D600"/>
              </a:buClr>
              <a:buSzTx/>
              <a:buFontTx/>
              <a:buNone/>
              <a:defRPr/>
            </a:pPr>
            <a:endParaRPr kumimoji="0" lang="en-IN" sz="4000" kern="1200" cap="none" spc="0" normalizeH="0" baseline="0" noProof="0" dirty="0">
              <a:latin typeface="Times New Roman" panose="02020603050405020304"/>
              <a:ea typeface="+mn-ea"/>
              <a:cs typeface="Times New Roman" panose="02020603050405020304"/>
            </a:endParaRPr>
          </a:p>
          <a:p>
            <a:pPr marL="480695" marR="0" lvl="1" indent="-227330" algn="l" defTabSz="914400" rtl="0" eaLnBrk="0" fontAlgn="base" latinLnBrk="0" hangingPunct="0">
              <a:lnSpc>
                <a:spcPct val="100000"/>
              </a:lnSpc>
              <a:spcBef>
                <a:spcPct val="0"/>
              </a:spcBef>
              <a:spcAft>
                <a:spcPct val="0"/>
              </a:spcAft>
              <a:buClrTx/>
              <a:buSzTx/>
              <a:buFontTx/>
              <a:buChar char="•"/>
              <a:tabLst>
                <a:tab pos="481330" algn="l"/>
              </a:tabLst>
              <a:defRPr/>
            </a:pPr>
            <a:r>
              <a:rPr kumimoji="0" sz="3200" b="0" i="0" u="none" strike="noStrike" kern="1200" cap="none" spc="-15" normalizeH="0" baseline="0" noProof="0" dirty="0">
                <a:ln>
                  <a:noFill/>
                </a:ln>
                <a:solidFill>
                  <a:schemeClr val="tx1"/>
                </a:solidFill>
                <a:effectLst/>
                <a:uLnTx/>
                <a:uFillTx/>
                <a:latin typeface="Constantia" panose="02030602050306030303"/>
                <a:ea typeface="+mn-ea"/>
                <a:cs typeface="Constantia" panose="02030602050306030303"/>
              </a:rPr>
              <a:t>Linked </a:t>
            </a:r>
            <a:r>
              <a:rPr kumimoji="0" sz="3200" b="0" i="0" u="none" strike="noStrike" kern="1200" cap="none" spc="0" normalizeH="0" baseline="0" noProof="0" dirty="0">
                <a:ln>
                  <a:noFill/>
                </a:ln>
                <a:solidFill>
                  <a:schemeClr val="tx1"/>
                </a:solidFill>
                <a:effectLst/>
                <a:uLnTx/>
                <a:uFillTx/>
                <a:latin typeface="Constantia" panose="02030602050306030303"/>
                <a:ea typeface="+mn-ea"/>
                <a:cs typeface="Constantia" panose="02030602050306030303"/>
              </a:rPr>
              <a:t>list</a:t>
            </a:r>
            <a:r>
              <a:rPr kumimoji="0" sz="3200" b="0" i="0" u="none" strike="noStrike" kern="1200" cap="none" spc="-75" normalizeH="0" baseline="0" noProof="0" dirty="0">
                <a:ln>
                  <a:noFill/>
                </a:ln>
                <a:solidFill>
                  <a:schemeClr val="tx1"/>
                </a:solidFill>
                <a:effectLst/>
                <a:uLnTx/>
                <a:uFillTx/>
                <a:latin typeface="Constantia" panose="02030602050306030303"/>
                <a:ea typeface="+mn-ea"/>
                <a:cs typeface="Constantia" panose="02030602050306030303"/>
              </a:rPr>
              <a:t> </a:t>
            </a:r>
            <a:r>
              <a:rPr kumimoji="0" sz="3200" b="0" i="0" u="none" strike="noStrike" kern="1200" cap="none" spc="-5" normalizeH="0" baseline="0" noProof="0" dirty="0">
                <a:ln>
                  <a:noFill/>
                </a:ln>
                <a:solidFill>
                  <a:schemeClr val="tx1"/>
                </a:solidFill>
                <a:effectLst/>
                <a:uLnTx/>
                <a:uFillTx/>
                <a:latin typeface="Constantia" panose="02030602050306030303"/>
                <a:ea typeface="+mn-ea"/>
                <a:cs typeface="Constantia" panose="02030602050306030303"/>
              </a:rPr>
              <a:t>Implementation:</a:t>
            </a:r>
            <a:endParaRPr kumimoji="0" lang="en-IN" sz="3300" b="0" i="0"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endParaRPr>
          </a:p>
          <a:p>
            <a:pPr marL="474980" marR="0" lvl="1" indent="-220980" algn="l" defTabSz="914400" rtl="0" eaLnBrk="0" fontAlgn="base" latinLnBrk="0" hangingPunct="0">
              <a:lnSpc>
                <a:spcPct val="100000"/>
              </a:lnSpc>
              <a:spcBef>
                <a:spcPct val="0"/>
              </a:spcBef>
              <a:spcAft>
                <a:spcPct val="0"/>
              </a:spcAft>
              <a:buClrTx/>
              <a:buSzTx/>
              <a:buFontTx/>
              <a:buChar char="•"/>
              <a:tabLst>
                <a:tab pos="474980" algn="l"/>
              </a:tabLst>
              <a:defRPr/>
            </a:pPr>
            <a:r>
              <a:rPr kumimoji="0" sz="3200" b="0" i="0" u="none" strike="noStrike" kern="1200" cap="none" spc="0" normalizeH="0" baseline="0" noProof="0" dirty="0">
                <a:ln>
                  <a:noFill/>
                </a:ln>
                <a:solidFill>
                  <a:srgbClr val="000066"/>
                </a:solidFill>
                <a:effectLst/>
                <a:uLnTx/>
                <a:uFillTx/>
                <a:latin typeface="Constantia" panose="02030602050306030303"/>
                <a:ea typeface="+mn-ea"/>
                <a:cs typeface="Constantia" panose="02030602050306030303"/>
              </a:rPr>
              <a:t>p1(x) = </a:t>
            </a:r>
            <a:r>
              <a:rPr kumimoji="0" sz="3200" b="0" i="0" u="none" strike="noStrike" kern="1200" cap="none" spc="-10" normalizeH="0" baseline="0" noProof="0" dirty="0">
                <a:ln>
                  <a:noFill/>
                </a:ln>
                <a:solidFill>
                  <a:srgbClr val="000066"/>
                </a:solidFill>
                <a:effectLst/>
                <a:uLnTx/>
                <a:uFillTx/>
                <a:latin typeface="Constantia" panose="02030602050306030303"/>
                <a:ea typeface="+mn-ea"/>
                <a:cs typeface="Constantia" panose="02030602050306030303"/>
              </a:rPr>
              <a:t>23x</a:t>
            </a:r>
            <a:r>
              <a:rPr kumimoji="0" sz="3150" b="1" i="0" u="none" strike="noStrike" kern="1200" cap="none" spc="-15" normalizeH="0" baseline="25000" noProof="0" dirty="0">
                <a:ln>
                  <a:noFill/>
                </a:ln>
                <a:solidFill>
                  <a:srgbClr val="000066"/>
                </a:solidFill>
                <a:effectLst/>
                <a:uLnTx/>
                <a:uFillTx/>
                <a:latin typeface="Constantia" panose="02030602050306030303"/>
                <a:ea typeface="+mn-ea"/>
                <a:cs typeface="Constantia" panose="02030602050306030303"/>
              </a:rPr>
              <a:t>9 </a:t>
            </a:r>
            <a:r>
              <a:rPr kumimoji="0" sz="3200" b="0" i="0" u="none" strike="noStrike" kern="1200" cap="none" spc="0" normalizeH="0" baseline="0" noProof="0" dirty="0">
                <a:ln>
                  <a:noFill/>
                </a:ln>
                <a:solidFill>
                  <a:srgbClr val="000066"/>
                </a:solidFill>
                <a:effectLst/>
                <a:uLnTx/>
                <a:uFillTx/>
                <a:latin typeface="Constantia" panose="02030602050306030303"/>
                <a:ea typeface="+mn-ea"/>
                <a:cs typeface="Constantia" panose="02030602050306030303"/>
              </a:rPr>
              <a:t>+ 18x</a:t>
            </a:r>
            <a:r>
              <a:rPr kumimoji="0" sz="3150" b="1" i="0" u="none" strike="noStrike" kern="1200" cap="none" spc="0" normalizeH="0" baseline="25000" noProof="0" dirty="0">
                <a:ln>
                  <a:noFill/>
                </a:ln>
                <a:solidFill>
                  <a:srgbClr val="000066"/>
                </a:solidFill>
                <a:effectLst/>
                <a:uLnTx/>
                <a:uFillTx/>
                <a:latin typeface="Constantia" panose="02030602050306030303"/>
                <a:ea typeface="+mn-ea"/>
                <a:cs typeface="Constantia" panose="02030602050306030303"/>
              </a:rPr>
              <a:t>7 </a:t>
            </a:r>
            <a:r>
              <a:rPr kumimoji="0" sz="3200" b="0" i="0" u="none" strike="noStrike" kern="1200" cap="none" spc="0" normalizeH="0" baseline="0" noProof="0" dirty="0">
                <a:ln>
                  <a:noFill/>
                </a:ln>
                <a:solidFill>
                  <a:srgbClr val="000066"/>
                </a:solidFill>
                <a:effectLst/>
                <a:uLnTx/>
                <a:uFillTx/>
                <a:latin typeface="Constantia" panose="02030602050306030303"/>
                <a:ea typeface="+mn-ea"/>
                <a:cs typeface="Constantia" panose="02030602050306030303"/>
              </a:rPr>
              <a:t>+ </a:t>
            </a:r>
            <a:r>
              <a:rPr kumimoji="0" sz="3200" b="0" i="0" u="none" strike="noStrike" kern="1200" cap="none" spc="5" normalizeH="0" baseline="0" noProof="0" dirty="0">
                <a:ln>
                  <a:noFill/>
                </a:ln>
                <a:solidFill>
                  <a:srgbClr val="000066"/>
                </a:solidFill>
                <a:effectLst/>
                <a:uLnTx/>
                <a:uFillTx/>
                <a:latin typeface="Constantia" panose="02030602050306030303"/>
                <a:ea typeface="+mn-ea"/>
                <a:cs typeface="Constantia" panose="02030602050306030303"/>
              </a:rPr>
              <a:t>41x</a:t>
            </a:r>
            <a:r>
              <a:rPr kumimoji="0" sz="3150" b="1" i="0" u="none" strike="noStrike" kern="1200" cap="none" spc="7" normalizeH="0" baseline="25000" noProof="0" dirty="0">
                <a:ln>
                  <a:noFill/>
                </a:ln>
                <a:solidFill>
                  <a:srgbClr val="000066"/>
                </a:solidFill>
                <a:effectLst/>
                <a:uLnTx/>
                <a:uFillTx/>
                <a:latin typeface="Constantia" panose="02030602050306030303"/>
                <a:ea typeface="+mn-ea"/>
                <a:cs typeface="Constantia" panose="02030602050306030303"/>
              </a:rPr>
              <a:t>6 </a:t>
            </a:r>
            <a:r>
              <a:rPr kumimoji="0" sz="3200" b="0" i="0" u="none" strike="noStrike" kern="1200" cap="none" spc="0" normalizeH="0" baseline="0" noProof="0" dirty="0">
                <a:ln>
                  <a:noFill/>
                </a:ln>
                <a:solidFill>
                  <a:srgbClr val="000066"/>
                </a:solidFill>
                <a:effectLst/>
                <a:uLnTx/>
                <a:uFillTx/>
                <a:latin typeface="Constantia" panose="02030602050306030303"/>
                <a:ea typeface="+mn-ea"/>
                <a:cs typeface="Constantia" panose="02030602050306030303"/>
              </a:rPr>
              <a:t>+ </a:t>
            </a:r>
            <a:r>
              <a:rPr kumimoji="0" sz="3200" b="0" i="0" u="none" strike="noStrike" kern="1200" cap="none" spc="-5" normalizeH="0" baseline="0" noProof="0" dirty="0">
                <a:ln>
                  <a:noFill/>
                </a:ln>
                <a:solidFill>
                  <a:srgbClr val="000066"/>
                </a:solidFill>
                <a:effectLst/>
                <a:uLnTx/>
                <a:uFillTx/>
                <a:latin typeface="Constantia" panose="02030602050306030303"/>
                <a:ea typeface="+mn-ea"/>
                <a:cs typeface="Constantia" panose="02030602050306030303"/>
              </a:rPr>
              <a:t>163x</a:t>
            </a:r>
            <a:r>
              <a:rPr kumimoji="0" sz="3150" b="1" i="0" u="none" strike="noStrike" kern="1200" cap="none" spc="-7" normalizeH="0" baseline="25000" noProof="0" dirty="0">
                <a:ln>
                  <a:noFill/>
                </a:ln>
                <a:solidFill>
                  <a:srgbClr val="000066"/>
                </a:solidFill>
                <a:effectLst/>
                <a:uLnTx/>
                <a:uFillTx/>
                <a:latin typeface="Constantia" panose="02030602050306030303"/>
                <a:ea typeface="+mn-ea"/>
                <a:cs typeface="Constantia" panose="02030602050306030303"/>
              </a:rPr>
              <a:t>4 </a:t>
            </a:r>
            <a:r>
              <a:rPr kumimoji="0" sz="3200" b="0" i="0" u="none" strike="noStrike" kern="1200" cap="none" spc="0" normalizeH="0" baseline="0" noProof="0" dirty="0">
                <a:ln>
                  <a:noFill/>
                </a:ln>
                <a:solidFill>
                  <a:srgbClr val="000066"/>
                </a:solidFill>
                <a:effectLst/>
                <a:uLnTx/>
                <a:uFillTx/>
                <a:latin typeface="Constantia" panose="02030602050306030303"/>
                <a:ea typeface="+mn-ea"/>
                <a:cs typeface="Constantia" panose="02030602050306030303"/>
              </a:rPr>
              <a:t>+</a:t>
            </a:r>
            <a:r>
              <a:rPr kumimoji="0" sz="3200" b="0" i="0" u="none" strike="noStrike" kern="1200" cap="none" spc="580" normalizeH="0" baseline="0" noProof="0" dirty="0">
                <a:ln>
                  <a:noFill/>
                </a:ln>
                <a:solidFill>
                  <a:srgbClr val="000066"/>
                </a:solidFill>
                <a:effectLst/>
                <a:uLnTx/>
                <a:uFillTx/>
                <a:latin typeface="Constantia" panose="02030602050306030303"/>
                <a:ea typeface="+mn-ea"/>
                <a:cs typeface="Constantia" panose="02030602050306030303"/>
              </a:rPr>
              <a:t> </a:t>
            </a:r>
            <a:r>
              <a:rPr kumimoji="0" sz="3200" b="0" i="0" u="none" strike="noStrike" kern="1200" cap="none" spc="0" normalizeH="0" baseline="0" noProof="0" dirty="0">
                <a:ln>
                  <a:noFill/>
                </a:ln>
                <a:solidFill>
                  <a:srgbClr val="000066"/>
                </a:solidFill>
                <a:effectLst/>
                <a:uLnTx/>
                <a:uFillTx/>
                <a:latin typeface="Constantia" panose="02030602050306030303"/>
                <a:ea typeface="+mn-ea"/>
                <a:cs typeface="Constantia" panose="02030602050306030303"/>
              </a:rPr>
              <a:t>3</a:t>
            </a:r>
            <a:endParaRPr kumimoji="0" sz="3200" b="0" i="0" u="none" strike="noStrike" kern="1200" cap="none" spc="0" normalizeH="0" baseline="0" noProof="0" dirty="0">
              <a:ln>
                <a:noFill/>
              </a:ln>
              <a:solidFill>
                <a:schemeClr val="tx1"/>
              </a:solidFill>
              <a:effectLst/>
              <a:uLnTx/>
              <a:uFillTx/>
              <a:latin typeface="Constantia" panose="02030602050306030303"/>
              <a:ea typeface="+mn-ea"/>
              <a:cs typeface="Constantia" panose="02030602050306030303"/>
            </a:endParaRPr>
          </a:p>
          <a:p>
            <a:pPr marL="474980" marR="0" lvl="1" indent="-220980" algn="l" defTabSz="914400" rtl="0" eaLnBrk="0" fontAlgn="base" latinLnBrk="0" hangingPunct="0">
              <a:lnSpc>
                <a:spcPct val="100000"/>
              </a:lnSpc>
              <a:spcBef>
                <a:spcPct val="0"/>
              </a:spcBef>
              <a:spcAft>
                <a:spcPct val="0"/>
              </a:spcAft>
              <a:buClrTx/>
              <a:buSzTx/>
              <a:buFontTx/>
              <a:buChar char="•"/>
              <a:tabLst>
                <a:tab pos="474980" algn="l"/>
              </a:tabLst>
              <a:defRPr/>
            </a:pPr>
            <a:r>
              <a:rPr kumimoji="0" sz="3200" b="0" i="0" u="none" strike="noStrike" kern="1200" cap="none" spc="-5" normalizeH="0" baseline="0" noProof="0" dirty="0">
                <a:ln>
                  <a:noFill/>
                </a:ln>
                <a:solidFill>
                  <a:srgbClr val="000066"/>
                </a:solidFill>
                <a:effectLst/>
                <a:uLnTx/>
                <a:uFillTx/>
                <a:latin typeface="Constantia" panose="02030602050306030303"/>
                <a:ea typeface="+mn-ea"/>
                <a:cs typeface="Constantia" panose="02030602050306030303"/>
              </a:rPr>
              <a:t>p2(x) </a:t>
            </a:r>
            <a:r>
              <a:rPr kumimoji="0" sz="3200" b="0" i="0" u="none" strike="noStrike" kern="1200" cap="none" spc="0" normalizeH="0" baseline="0" noProof="0" dirty="0">
                <a:ln>
                  <a:noFill/>
                </a:ln>
                <a:solidFill>
                  <a:srgbClr val="000066"/>
                </a:solidFill>
                <a:effectLst/>
                <a:uLnTx/>
                <a:uFillTx/>
                <a:latin typeface="Constantia" panose="02030602050306030303"/>
                <a:ea typeface="+mn-ea"/>
                <a:cs typeface="Constantia" panose="02030602050306030303"/>
              </a:rPr>
              <a:t>= </a:t>
            </a:r>
            <a:r>
              <a:rPr kumimoji="0" sz="3200" b="0" i="0" u="none" strike="noStrike" kern="1200" cap="none" spc="5" normalizeH="0" baseline="0" noProof="0" dirty="0">
                <a:ln>
                  <a:noFill/>
                </a:ln>
                <a:solidFill>
                  <a:srgbClr val="000066"/>
                </a:solidFill>
                <a:effectLst/>
                <a:uLnTx/>
                <a:uFillTx/>
                <a:latin typeface="Constantia" panose="02030602050306030303"/>
                <a:ea typeface="+mn-ea"/>
                <a:cs typeface="Constantia" panose="02030602050306030303"/>
              </a:rPr>
              <a:t>4x</a:t>
            </a:r>
            <a:r>
              <a:rPr kumimoji="0" sz="3150" b="1" i="0" u="none" strike="noStrike" kern="1200" cap="none" spc="7" normalizeH="0" baseline="25000" noProof="0" dirty="0">
                <a:ln>
                  <a:noFill/>
                </a:ln>
                <a:solidFill>
                  <a:srgbClr val="000066"/>
                </a:solidFill>
                <a:effectLst/>
                <a:uLnTx/>
                <a:uFillTx/>
                <a:latin typeface="Constantia" panose="02030602050306030303"/>
                <a:ea typeface="+mn-ea"/>
                <a:cs typeface="Constantia" panose="02030602050306030303"/>
              </a:rPr>
              <a:t>6 </a:t>
            </a:r>
            <a:r>
              <a:rPr kumimoji="0" sz="3200" b="0" i="0" u="none" strike="noStrike" kern="1200" cap="none" spc="0" normalizeH="0" baseline="0" noProof="0" dirty="0">
                <a:ln>
                  <a:noFill/>
                </a:ln>
                <a:solidFill>
                  <a:srgbClr val="000066"/>
                </a:solidFill>
                <a:effectLst/>
                <a:uLnTx/>
                <a:uFillTx/>
                <a:latin typeface="Constantia" panose="02030602050306030303"/>
                <a:ea typeface="+mn-ea"/>
                <a:cs typeface="Constantia" panose="02030602050306030303"/>
              </a:rPr>
              <a:t>+ </a:t>
            </a:r>
            <a:r>
              <a:rPr kumimoji="0" sz="3200" b="0" i="0" u="none" strike="noStrike" kern="1200" cap="none" spc="5" normalizeH="0" baseline="0" noProof="0" dirty="0">
                <a:ln>
                  <a:noFill/>
                </a:ln>
                <a:solidFill>
                  <a:srgbClr val="000066"/>
                </a:solidFill>
                <a:effectLst/>
                <a:uLnTx/>
                <a:uFillTx/>
                <a:latin typeface="Constantia" panose="02030602050306030303"/>
                <a:ea typeface="+mn-ea"/>
                <a:cs typeface="Constantia" panose="02030602050306030303"/>
              </a:rPr>
              <a:t>10x</a:t>
            </a:r>
            <a:r>
              <a:rPr kumimoji="0" sz="3150" b="1" i="0" u="none" strike="noStrike" kern="1200" cap="none" spc="7" normalizeH="0" baseline="25000" noProof="0" dirty="0">
                <a:ln>
                  <a:noFill/>
                </a:ln>
                <a:solidFill>
                  <a:srgbClr val="000066"/>
                </a:solidFill>
                <a:effectLst/>
                <a:uLnTx/>
                <a:uFillTx/>
                <a:latin typeface="Constantia" panose="02030602050306030303"/>
                <a:ea typeface="+mn-ea"/>
                <a:cs typeface="Constantia" panose="02030602050306030303"/>
              </a:rPr>
              <a:t>4 </a:t>
            </a:r>
            <a:r>
              <a:rPr kumimoji="0" sz="3200" b="0" i="0" u="none" strike="noStrike" kern="1200" cap="none" spc="0" normalizeH="0" baseline="0" noProof="0" dirty="0">
                <a:ln>
                  <a:noFill/>
                </a:ln>
                <a:solidFill>
                  <a:srgbClr val="000066"/>
                </a:solidFill>
                <a:effectLst/>
                <a:uLnTx/>
                <a:uFillTx/>
                <a:latin typeface="Constantia" panose="02030602050306030303"/>
                <a:ea typeface="+mn-ea"/>
                <a:cs typeface="Constantia" panose="02030602050306030303"/>
              </a:rPr>
              <a:t>+ 12x +</a:t>
            </a:r>
            <a:r>
              <a:rPr kumimoji="0" sz="3200" b="0" i="0" u="none" strike="noStrike" kern="1200" cap="none" spc="440" normalizeH="0" baseline="0" noProof="0" dirty="0">
                <a:ln>
                  <a:noFill/>
                </a:ln>
                <a:solidFill>
                  <a:srgbClr val="000066"/>
                </a:solidFill>
                <a:effectLst/>
                <a:uLnTx/>
                <a:uFillTx/>
                <a:latin typeface="Constantia" panose="02030602050306030303"/>
                <a:ea typeface="+mn-ea"/>
                <a:cs typeface="Constantia" panose="02030602050306030303"/>
              </a:rPr>
              <a:t> </a:t>
            </a:r>
            <a:r>
              <a:rPr kumimoji="0" sz="3200" b="0" i="0" u="none" strike="noStrike" kern="1200" cap="none" spc="0" normalizeH="0" baseline="0" noProof="0" dirty="0">
                <a:ln>
                  <a:noFill/>
                </a:ln>
                <a:solidFill>
                  <a:srgbClr val="000066"/>
                </a:solidFill>
                <a:effectLst/>
                <a:uLnTx/>
                <a:uFillTx/>
                <a:latin typeface="Constantia" panose="02030602050306030303"/>
                <a:ea typeface="+mn-ea"/>
                <a:cs typeface="Constantia" panose="02030602050306030303"/>
              </a:rPr>
              <a:t>8</a:t>
            </a:r>
            <a:endParaRPr kumimoji="0" sz="3200" b="0" i="0" u="none" strike="noStrike" kern="1200" cap="none" spc="0" normalizeH="0" baseline="0" noProof="0" dirty="0">
              <a:ln>
                <a:noFill/>
              </a:ln>
              <a:solidFill>
                <a:schemeClr val="tx1"/>
              </a:solidFill>
              <a:effectLst/>
              <a:uLnTx/>
              <a:uFillTx/>
              <a:latin typeface="Constantia" panose="02030602050306030303"/>
              <a:ea typeface="+mn-ea"/>
              <a:cs typeface="Constantia" panose="02030602050306030303"/>
            </a:endParaRPr>
          </a:p>
        </p:txBody>
      </p:sp>
      <p:sp>
        <p:nvSpPr>
          <p:cNvPr id="130052" name="object 9"/>
          <p:cNvSpPr/>
          <p:nvPr/>
        </p:nvSpPr>
        <p:spPr>
          <a:xfrm>
            <a:off x="893763" y="3829050"/>
            <a:ext cx="1295400" cy="609600"/>
          </a:xfrm>
          <a:custGeom>
            <a:avLst/>
            <a:gdLst/>
            <a:ahLst/>
            <a:cxnLst>
              <a:cxn ang="0">
                <a:pos x="0" y="609600"/>
              </a:cxn>
              <a:cxn ang="0">
                <a:pos x="1295400" y="609600"/>
              </a:cxn>
              <a:cxn ang="0">
                <a:pos x="1295400" y="0"/>
              </a:cxn>
              <a:cxn ang="0">
                <a:pos x="0" y="0"/>
              </a:cxn>
              <a:cxn ang="0">
                <a:pos x="0" y="609600"/>
              </a:cxn>
            </a:cxnLst>
            <a:rect l="0" t="0" r="0" b="0"/>
            <a:pathLst>
              <a:path w="1295400" h="609600">
                <a:moveTo>
                  <a:pt x="0" y="609600"/>
                </a:moveTo>
                <a:lnTo>
                  <a:pt x="1295400" y="609600"/>
                </a:lnTo>
                <a:lnTo>
                  <a:pt x="1295400" y="0"/>
                </a:lnTo>
                <a:lnTo>
                  <a:pt x="0" y="0"/>
                </a:lnTo>
                <a:lnTo>
                  <a:pt x="0" y="609600"/>
                </a:lnTo>
                <a:close/>
              </a:path>
            </a:pathLst>
          </a:custGeom>
          <a:noFill/>
          <a:ln w="12700" cap="flat" cmpd="sng">
            <a:solidFill>
              <a:srgbClr val="000000">
                <a:alpha val="100000"/>
              </a:srgbClr>
            </a:solidFill>
            <a:prstDash val="solid"/>
            <a:round/>
            <a:headEnd type="none" w="med" len="med"/>
            <a:tailEnd type="none" w="med" len="med"/>
          </a:ln>
        </p:spPr>
        <p:txBody>
          <a:bodyPr/>
          <a:lstStyle/>
          <a:p>
            <a:endParaRPr lang="en-US"/>
          </a:p>
        </p:txBody>
      </p:sp>
      <p:sp>
        <p:nvSpPr>
          <p:cNvPr id="130053" name="object 10"/>
          <p:cNvSpPr/>
          <p:nvPr/>
        </p:nvSpPr>
        <p:spPr>
          <a:xfrm>
            <a:off x="1884363" y="3829050"/>
            <a:ext cx="1587" cy="609600"/>
          </a:xfrm>
          <a:custGeom>
            <a:avLst/>
            <a:gdLst/>
            <a:ahLst/>
            <a:cxnLst>
              <a:cxn ang="0">
                <a:pos x="0" y="0"/>
              </a:cxn>
              <a:cxn ang="0">
                <a:pos x="1145" y="609600"/>
              </a:cxn>
            </a:cxnLst>
            <a:rect l="0" t="0" r="0" b="0"/>
            <a:pathLst>
              <a:path w="1905" h="609600">
                <a:moveTo>
                  <a:pt x="0" y="0"/>
                </a:moveTo>
                <a:lnTo>
                  <a:pt x="1650" y="609600"/>
                </a:lnTo>
              </a:path>
            </a:pathLst>
          </a:custGeom>
          <a:noFill/>
          <a:ln w="12699" cap="flat" cmpd="sng">
            <a:solidFill>
              <a:srgbClr val="000000">
                <a:alpha val="100000"/>
              </a:srgbClr>
            </a:solidFill>
            <a:prstDash val="solid"/>
            <a:round/>
            <a:headEnd type="none" w="med" len="med"/>
            <a:tailEnd type="none" w="med" len="med"/>
          </a:ln>
        </p:spPr>
        <p:txBody>
          <a:bodyPr/>
          <a:lstStyle/>
          <a:p>
            <a:endParaRPr lang="en-US"/>
          </a:p>
        </p:txBody>
      </p:sp>
      <p:sp>
        <p:nvSpPr>
          <p:cNvPr id="130054" name="object 11"/>
          <p:cNvSpPr/>
          <p:nvPr/>
        </p:nvSpPr>
        <p:spPr>
          <a:xfrm>
            <a:off x="1198563" y="3829050"/>
            <a:ext cx="1587" cy="609600"/>
          </a:xfrm>
          <a:custGeom>
            <a:avLst/>
            <a:gdLst/>
            <a:ahLst/>
            <a:cxnLst>
              <a:cxn ang="0">
                <a:pos x="0" y="0"/>
              </a:cxn>
              <a:cxn ang="0">
                <a:pos x="1101" y="609600"/>
              </a:cxn>
            </a:cxnLst>
            <a:rect l="0" t="0" r="0" b="0"/>
            <a:pathLst>
              <a:path w="1905" h="609600">
                <a:moveTo>
                  <a:pt x="0" y="0"/>
                </a:moveTo>
                <a:lnTo>
                  <a:pt x="1587" y="609600"/>
                </a:lnTo>
              </a:path>
            </a:pathLst>
          </a:custGeom>
          <a:noFill/>
          <a:ln w="12700" cap="flat" cmpd="sng">
            <a:solidFill>
              <a:srgbClr val="000000">
                <a:alpha val="100000"/>
              </a:srgbClr>
            </a:solidFill>
            <a:prstDash val="solid"/>
            <a:round/>
            <a:headEnd type="none" w="med" len="med"/>
            <a:tailEnd type="none" w="med" len="med"/>
          </a:ln>
        </p:spPr>
        <p:txBody>
          <a:bodyPr/>
          <a:lstStyle/>
          <a:p>
            <a:endParaRPr lang="en-US"/>
          </a:p>
        </p:txBody>
      </p:sp>
      <p:sp>
        <p:nvSpPr>
          <p:cNvPr id="130055" name="object 12"/>
          <p:cNvSpPr/>
          <p:nvPr/>
        </p:nvSpPr>
        <p:spPr>
          <a:xfrm>
            <a:off x="2417763" y="3829050"/>
            <a:ext cx="1295400" cy="609600"/>
          </a:xfrm>
          <a:custGeom>
            <a:avLst/>
            <a:gdLst/>
            <a:ahLst/>
            <a:cxnLst>
              <a:cxn ang="0">
                <a:pos x="0" y="609600"/>
              </a:cxn>
              <a:cxn ang="0">
                <a:pos x="1295400" y="609600"/>
              </a:cxn>
              <a:cxn ang="0">
                <a:pos x="1295400" y="0"/>
              </a:cxn>
              <a:cxn ang="0">
                <a:pos x="0" y="0"/>
              </a:cxn>
              <a:cxn ang="0">
                <a:pos x="0" y="609600"/>
              </a:cxn>
            </a:cxnLst>
            <a:rect l="0" t="0" r="0" b="0"/>
            <a:pathLst>
              <a:path w="1295400" h="609600">
                <a:moveTo>
                  <a:pt x="0" y="609600"/>
                </a:moveTo>
                <a:lnTo>
                  <a:pt x="1295400" y="609600"/>
                </a:lnTo>
                <a:lnTo>
                  <a:pt x="1295400" y="0"/>
                </a:lnTo>
                <a:lnTo>
                  <a:pt x="0" y="0"/>
                </a:lnTo>
                <a:lnTo>
                  <a:pt x="0" y="609600"/>
                </a:lnTo>
                <a:close/>
              </a:path>
            </a:pathLst>
          </a:custGeom>
          <a:noFill/>
          <a:ln w="12700" cap="flat" cmpd="sng">
            <a:solidFill>
              <a:srgbClr val="000000">
                <a:alpha val="100000"/>
              </a:srgbClr>
            </a:solidFill>
            <a:prstDash val="solid"/>
            <a:round/>
            <a:headEnd type="none" w="med" len="med"/>
            <a:tailEnd type="none" w="med" len="med"/>
          </a:ln>
        </p:spPr>
        <p:txBody>
          <a:bodyPr/>
          <a:lstStyle/>
          <a:p>
            <a:endParaRPr lang="en-US"/>
          </a:p>
        </p:txBody>
      </p:sp>
      <p:sp>
        <p:nvSpPr>
          <p:cNvPr id="130056" name="object 13"/>
          <p:cNvSpPr/>
          <p:nvPr/>
        </p:nvSpPr>
        <p:spPr>
          <a:xfrm>
            <a:off x="3408363" y="3829050"/>
            <a:ext cx="1587" cy="609600"/>
          </a:xfrm>
          <a:custGeom>
            <a:avLst/>
            <a:gdLst/>
            <a:ahLst/>
            <a:cxnLst>
              <a:cxn ang="0">
                <a:pos x="0" y="0"/>
              </a:cxn>
              <a:cxn ang="0">
                <a:pos x="1146" y="609600"/>
              </a:cxn>
            </a:cxnLst>
            <a:rect l="0" t="0" r="0" b="0"/>
            <a:pathLst>
              <a:path w="1904" h="609600">
                <a:moveTo>
                  <a:pt x="0" y="0"/>
                </a:moveTo>
                <a:lnTo>
                  <a:pt x="1650" y="609600"/>
                </a:lnTo>
              </a:path>
            </a:pathLst>
          </a:custGeom>
          <a:noFill/>
          <a:ln w="12699" cap="flat" cmpd="sng">
            <a:solidFill>
              <a:srgbClr val="000000">
                <a:alpha val="100000"/>
              </a:srgbClr>
            </a:solidFill>
            <a:prstDash val="solid"/>
            <a:round/>
            <a:headEnd type="none" w="med" len="med"/>
            <a:tailEnd type="none" w="med" len="med"/>
          </a:ln>
        </p:spPr>
        <p:txBody>
          <a:bodyPr/>
          <a:lstStyle/>
          <a:p>
            <a:endParaRPr lang="en-US"/>
          </a:p>
        </p:txBody>
      </p:sp>
      <p:sp>
        <p:nvSpPr>
          <p:cNvPr id="130057" name="object 14"/>
          <p:cNvSpPr/>
          <p:nvPr/>
        </p:nvSpPr>
        <p:spPr>
          <a:xfrm>
            <a:off x="2722563" y="3829050"/>
            <a:ext cx="1587" cy="609600"/>
          </a:xfrm>
          <a:custGeom>
            <a:avLst/>
            <a:gdLst/>
            <a:ahLst/>
            <a:cxnLst>
              <a:cxn ang="0">
                <a:pos x="0" y="0"/>
              </a:cxn>
              <a:cxn ang="0">
                <a:pos x="1145" y="609600"/>
              </a:cxn>
            </a:cxnLst>
            <a:rect l="0" t="0" r="0" b="0"/>
            <a:pathLst>
              <a:path w="1905" h="609600">
                <a:moveTo>
                  <a:pt x="0" y="0"/>
                </a:moveTo>
                <a:lnTo>
                  <a:pt x="1650" y="609600"/>
                </a:lnTo>
              </a:path>
            </a:pathLst>
          </a:custGeom>
          <a:noFill/>
          <a:ln w="12699" cap="flat" cmpd="sng">
            <a:solidFill>
              <a:srgbClr val="000000">
                <a:alpha val="100000"/>
              </a:srgbClr>
            </a:solidFill>
            <a:prstDash val="solid"/>
            <a:round/>
            <a:headEnd type="none" w="med" len="med"/>
            <a:tailEnd type="none" w="med" len="med"/>
          </a:ln>
        </p:spPr>
        <p:txBody>
          <a:bodyPr/>
          <a:lstStyle/>
          <a:p>
            <a:endParaRPr lang="en-US"/>
          </a:p>
        </p:txBody>
      </p:sp>
      <p:sp>
        <p:nvSpPr>
          <p:cNvPr id="130058" name="object 15"/>
          <p:cNvSpPr/>
          <p:nvPr/>
        </p:nvSpPr>
        <p:spPr>
          <a:xfrm>
            <a:off x="3941763" y="3829050"/>
            <a:ext cx="1295400" cy="609600"/>
          </a:xfrm>
          <a:custGeom>
            <a:avLst/>
            <a:gdLst/>
            <a:ahLst/>
            <a:cxnLst>
              <a:cxn ang="0">
                <a:pos x="0" y="609600"/>
              </a:cxn>
              <a:cxn ang="0">
                <a:pos x="1295400" y="609600"/>
              </a:cxn>
              <a:cxn ang="0">
                <a:pos x="1295400" y="0"/>
              </a:cxn>
              <a:cxn ang="0">
                <a:pos x="0" y="0"/>
              </a:cxn>
              <a:cxn ang="0">
                <a:pos x="0" y="609600"/>
              </a:cxn>
            </a:cxnLst>
            <a:rect l="0" t="0" r="0" b="0"/>
            <a:pathLst>
              <a:path w="1295400" h="609600">
                <a:moveTo>
                  <a:pt x="0" y="609600"/>
                </a:moveTo>
                <a:lnTo>
                  <a:pt x="1295400" y="609600"/>
                </a:lnTo>
                <a:lnTo>
                  <a:pt x="1295400" y="0"/>
                </a:lnTo>
                <a:lnTo>
                  <a:pt x="0" y="0"/>
                </a:lnTo>
                <a:lnTo>
                  <a:pt x="0" y="609600"/>
                </a:lnTo>
                <a:close/>
              </a:path>
            </a:pathLst>
          </a:custGeom>
          <a:noFill/>
          <a:ln w="12700" cap="flat" cmpd="sng">
            <a:solidFill>
              <a:srgbClr val="000000">
                <a:alpha val="100000"/>
              </a:srgbClr>
            </a:solidFill>
            <a:prstDash val="solid"/>
            <a:round/>
            <a:headEnd type="none" w="med" len="med"/>
            <a:tailEnd type="none" w="med" len="med"/>
          </a:ln>
        </p:spPr>
        <p:txBody>
          <a:bodyPr/>
          <a:lstStyle/>
          <a:p>
            <a:endParaRPr lang="en-US"/>
          </a:p>
        </p:txBody>
      </p:sp>
      <p:sp>
        <p:nvSpPr>
          <p:cNvPr id="130059" name="object 16"/>
          <p:cNvSpPr/>
          <p:nvPr/>
        </p:nvSpPr>
        <p:spPr>
          <a:xfrm>
            <a:off x="4932363" y="3829050"/>
            <a:ext cx="1587" cy="609600"/>
          </a:xfrm>
          <a:custGeom>
            <a:avLst/>
            <a:gdLst/>
            <a:ahLst/>
            <a:cxnLst>
              <a:cxn ang="0">
                <a:pos x="0" y="0"/>
              </a:cxn>
              <a:cxn ang="0">
                <a:pos x="1146" y="609600"/>
              </a:cxn>
            </a:cxnLst>
            <a:rect l="0" t="0" r="0" b="0"/>
            <a:pathLst>
              <a:path w="1904" h="609600">
                <a:moveTo>
                  <a:pt x="0" y="0"/>
                </a:moveTo>
                <a:lnTo>
                  <a:pt x="1650" y="609600"/>
                </a:lnTo>
              </a:path>
            </a:pathLst>
          </a:custGeom>
          <a:noFill/>
          <a:ln w="12699" cap="flat" cmpd="sng">
            <a:solidFill>
              <a:srgbClr val="000000">
                <a:alpha val="100000"/>
              </a:srgbClr>
            </a:solidFill>
            <a:prstDash val="solid"/>
            <a:round/>
            <a:headEnd type="none" w="med" len="med"/>
            <a:tailEnd type="none" w="med" len="med"/>
          </a:ln>
        </p:spPr>
        <p:txBody>
          <a:bodyPr/>
          <a:lstStyle/>
          <a:p>
            <a:endParaRPr lang="en-US"/>
          </a:p>
        </p:txBody>
      </p:sp>
      <p:sp>
        <p:nvSpPr>
          <p:cNvPr id="130060" name="object 17"/>
          <p:cNvSpPr/>
          <p:nvPr/>
        </p:nvSpPr>
        <p:spPr>
          <a:xfrm>
            <a:off x="4246563" y="3829050"/>
            <a:ext cx="1587" cy="609600"/>
          </a:xfrm>
          <a:custGeom>
            <a:avLst/>
            <a:gdLst/>
            <a:ahLst/>
            <a:cxnLst>
              <a:cxn ang="0">
                <a:pos x="0" y="0"/>
              </a:cxn>
              <a:cxn ang="0">
                <a:pos x="1146" y="609600"/>
              </a:cxn>
            </a:cxnLst>
            <a:rect l="0" t="0" r="0" b="0"/>
            <a:pathLst>
              <a:path w="1904" h="609600">
                <a:moveTo>
                  <a:pt x="0" y="0"/>
                </a:moveTo>
                <a:lnTo>
                  <a:pt x="1650" y="609600"/>
                </a:lnTo>
              </a:path>
            </a:pathLst>
          </a:custGeom>
          <a:noFill/>
          <a:ln w="12699" cap="flat" cmpd="sng">
            <a:solidFill>
              <a:srgbClr val="000000">
                <a:alpha val="100000"/>
              </a:srgbClr>
            </a:solidFill>
            <a:prstDash val="solid"/>
            <a:round/>
            <a:headEnd type="none" w="med" len="med"/>
            <a:tailEnd type="none" w="med" len="med"/>
          </a:ln>
        </p:spPr>
        <p:txBody>
          <a:bodyPr/>
          <a:lstStyle/>
          <a:p>
            <a:endParaRPr lang="en-US"/>
          </a:p>
        </p:txBody>
      </p:sp>
      <p:sp>
        <p:nvSpPr>
          <p:cNvPr id="18" name="object 18"/>
          <p:cNvSpPr txBox="1"/>
          <p:nvPr/>
        </p:nvSpPr>
        <p:spPr>
          <a:xfrm>
            <a:off x="893763" y="3829050"/>
            <a:ext cx="666750" cy="609600"/>
          </a:xfrm>
          <a:prstGeom prst="rect">
            <a:avLst/>
          </a:prstGeom>
          <a:ln w="14287">
            <a:solidFill>
              <a:srgbClr val="000000"/>
            </a:solidFill>
          </a:ln>
        </p:spPr>
        <p:txBody>
          <a:bodyPr lIns="0" tIns="635" rIns="0" bIns="0">
            <a:spAutoFit/>
          </a:bodyPr>
          <a:lstStyle/>
          <a:p>
            <a:pPr marR="0" defTabSz="914400">
              <a:spcBef>
                <a:spcPts val="5"/>
              </a:spcBef>
              <a:buClrTx/>
              <a:buSzTx/>
              <a:buFontTx/>
              <a:buNone/>
              <a:defRPr/>
            </a:pPr>
            <a:endParaRPr kumimoji="0" sz="1350" kern="1200" cap="none" spc="0" normalizeH="0" baseline="0" noProof="0">
              <a:latin typeface="Times New Roman" panose="02020603050405020304"/>
              <a:ea typeface="+mn-ea"/>
              <a:cs typeface="Times New Roman" panose="02020603050405020304"/>
            </a:endParaRPr>
          </a:p>
          <a:p>
            <a:pPr marL="75565" marR="0" defTabSz="914400">
              <a:spcBef>
                <a:spcPts val="5"/>
              </a:spcBef>
              <a:buClrTx/>
              <a:buSzTx/>
              <a:buFontTx/>
              <a:buNone/>
              <a:tabLst>
                <a:tab pos="554990" algn="l"/>
              </a:tabLst>
              <a:defRPr/>
            </a:pPr>
            <a:r>
              <a:rPr kumimoji="0" sz="1400" b="1" kern="1200" cap="none" spc="-25" normalizeH="0" baseline="0" noProof="0" dirty="0">
                <a:latin typeface="Constantia" panose="02030602050306030303"/>
                <a:ea typeface="+mn-ea"/>
                <a:cs typeface="Constantia" panose="02030602050306030303"/>
              </a:rPr>
              <a:t>2</a:t>
            </a:r>
            <a:r>
              <a:rPr kumimoji="0" sz="1400" b="1" kern="1200" cap="none" spc="0" normalizeH="0" baseline="0" noProof="0" dirty="0">
                <a:latin typeface="Constantia" panose="02030602050306030303"/>
                <a:ea typeface="+mn-ea"/>
                <a:cs typeface="Constantia" panose="02030602050306030303"/>
              </a:rPr>
              <a:t>3	</a:t>
            </a:r>
            <a:r>
              <a:rPr kumimoji="0" sz="2100" b="1" kern="1200" cap="none" spc="0" normalizeH="0" baseline="4000" noProof="0" dirty="0">
                <a:latin typeface="Constantia" panose="02030602050306030303"/>
                <a:ea typeface="+mn-ea"/>
                <a:cs typeface="Constantia" panose="02030602050306030303"/>
              </a:rPr>
              <a:t>9</a:t>
            </a:r>
            <a:endParaRPr kumimoji="0" sz="2100" kern="1200" cap="none" spc="0" normalizeH="0" baseline="4000" noProof="0">
              <a:latin typeface="Constantia" panose="02030602050306030303"/>
              <a:ea typeface="+mn-ea"/>
              <a:cs typeface="Constantia" panose="02030602050306030303"/>
            </a:endParaRPr>
          </a:p>
        </p:txBody>
      </p:sp>
      <p:sp>
        <p:nvSpPr>
          <p:cNvPr id="19" name="object 19"/>
          <p:cNvSpPr txBox="1"/>
          <p:nvPr/>
        </p:nvSpPr>
        <p:spPr>
          <a:xfrm>
            <a:off x="2417763" y="3829050"/>
            <a:ext cx="576263" cy="609600"/>
          </a:xfrm>
          <a:prstGeom prst="rect">
            <a:avLst/>
          </a:prstGeom>
          <a:ln w="14350">
            <a:solidFill>
              <a:srgbClr val="000000"/>
            </a:solidFill>
          </a:ln>
        </p:spPr>
        <p:txBody>
          <a:bodyPr lIns="0" tIns="4445" rIns="0" bIns="0">
            <a:spAutoFit/>
          </a:bodyPr>
          <a:lstStyle/>
          <a:p>
            <a:pPr marR="0" defTabSz="914400">
              <a:spcBef>
                <a:spcPts val="35"/>
              </a:spcBef>
              <a:buClrTx/>
              <a:buSzTx/>
              <a:buFontTx/>
              <a:buNone/>
              <a:defRPr/>
            </a:pPr>
            <a:endParaRPr kumimoji="0" sz="1250" kern="1200" cap="none" spc="0" normalizeH="0" baseline="0" noProof="0">
              <a:latin typeface="Times New Roman" panose="02020603050405020304"/>
              <a:ea typeface="+mn-ea"/>
              <a:cs typeface="Times New Roman" panose="02020603050405020304"/>
            </a:endParaRPr>
          </a:p>
          <a:p>
            <a:pPr marL="21590" marR="0" defTabSz="914400">
              <a:buClrTx/>
              <a:buSzTx/>
              <a:buFontTx/>
              <a:buNone/>
              <a:tabLst>
                <a:tab pos="478790" algn="l"/>
              </a:tabLst>
              <a:defRPr/>
            </a:pPr>
            <a:r>
              <a:rPr kumimoji="0" sz="1400" b="1" kern="1200" cap="none" spc="0" normalizeH="0" baseline="0" noProof="0" dirty="0">
                <a:latin typeface="Constantia" panose="02030602050306030303"/>
                <a:ea typeface="+mn-ea"/>
                <a:cs typeface="Constantia" panose="02030602050306030303"/>
              </a:rPr>
              <a:t>18	7</a:t>
            </a:r>
            <a:endParaRPr kumimoji="0" sz="1400" kern="1200" cap="none" spc="0" normalizeH="0" baseline="0" noProof="0">
              <a:latin typeface="Constantia" panose="02030602050306030303"/>
              <a:ea typeface="+mn-ea"/>
              <a:cs typeface="Constantia" panose="02030602050306030303"/>
            </a:endParaRPr>
          </a:p>
        </p:txBody>
      </p:sp>
      <p:sp>
        <p:nvSpPr>
          <p:cNvPr id="20" name="object 20"/>
          <p:cNvSpPr txBox="1"/>
          <p:nvPr/>
        </p:nvSpPr>
        <p:spPr>
          <a:xfrm>
            <a:off x="3941763" y="3829050"/>
            <a:ext cx="590550" cy="609600"/>
          </a:xfrm>
          <a:prstGeom prst="rect">
            <a:avLst/>
          </a:prstGeom>
          <a:ln w="14350">
            <a:solidFill>
              <a:srgbClr val="000000"/>
            </a:solidFill>
          </a:ln>
        </p:spPr>
        <p:txBody>
          <a:bodyPr lIns="0" tIns="4445" rIns="0" bIns="0">
            <a:spAutoFit/>
          </a:bodyPr>
          <a:lstStyle/>
          <a:p>
            <a:pPr marR="0" defTabSz="914400">
              <a:spcBef>
                <a:spcPts val="35"/>
              </a:spcBef>
              <a:buClrTx/>
              <a:buSzTx/>
              <a:buFontTx/>
              <a:buNone/>
              <a:defRPr/>
            </a:pPr>
            <a:endParaRPr kumimoji="0" sz="1250" kern="1200" cap="none" spc="0" normalizeH="0" baseline="0" noProof="0">
              <a:latin typeface="Times New Roman" panose="02020603050405020304"/>
              <a:ea typeface="+mn-ea"/>
              <a:cs typeface="Times New Roman" panose="02020603050405020304"/>
            </a:endParaRPr>
          </a:p>
          <a:p>
            <a:pPr marL="22225" marR="0" defTabSz="914400">
              <a:buClrTx/>
              <a:buSzTx/>
              <a:buFontTx/>
              <a:buNone/>
              <a:tabLst>
                <a:tab pos="478790" algn="l"/>
              </a:tabLst>
              <a:defRPr/>
            </a:pPr>
            <a:r>
              <a:rPr kumimoji="0" sz="1400" b="1" kern="1200" cap="none" spc="-5" normalizeH="0" baseline="0" noProof="0" dirty="0">
                <a:latin typeface="Constantia" panose="02030602050306030303"/>
                <a:ea typeface="+mn-ea"/>
                <a:cs typeface="Constantia" panose="02030602050306030303"/>
              </a:rPr>
              <a:t>4</a:t>
            </a:r>
            <a:r>
              <a:rPr kumimoji="0" sz="1400" b="1" kern="1200" cap="none" spc="0" normalizeH="0" baseline="0" noProof="0" dirty="0">
                <a:latin typeface="Constantia" panose="02030602050306030303"/>
                <a:ea typeface="+mn-ea"/>
                <a:cs typeface="Constantia" panose="02030602050306030303"/>
              </a:rPr>
              <a:t>1	6</a:t>
            </a:r>
            <a:endParaRPr kumimoji="0" sz="1400" kern="1200" cap="none" spc="0" normalizeH="0" baseline="0" noProof="0">
              <a:latin typeface="Constantia" panose="02030602050306030303"/>
              <a:ea typeface="+mn-ea"/>
              <a:cs typeface="Constantia" panose="02030602050306030303"/>
            </a:endParaRPr>
          </a:p>
        </p:txBody>
      </p:sp>
      <p:sp>
        <p:nvSpPr>
          <p:cNvPr id="130064" name="object 21"/>
          <p:cNvSpPr/>
          <p:nvPr/>
        </p:nvSpPr>
        <p:spPr>
          <a:xfrm>
            <a:off x="2036763" y="4095750"/>
            <a:ext cx="381000" cy="76200"/>
          </a:xfrm>
          <a:custGeom>
            <a:avLst/>
            <a:gdLst/>
            <a:ahLst/>
            <a:cxnLst>
              <a:cxn ang="0">
                <a:pos x="304800" y="0"/>
              </a:cxn>
              <a:cxn ang="0">
                <a:pos x="304800" y="76200"/>
              </a:cxn>
              <a:cxn ang="0">
                <a:pos x="368300" y="44450"/>
              </a:cxn>
              <a:cxn ang="0">
                <a:pos x="317500" y="44450"/>
              </a:cxn>
              <a:cxn ang="0">
                <a:pos x="317500" y="31750"/>
              </a:cxn>
              <a:cxn ang="0">
                <a:pos x="368300" y="31750"/>
              </a:cxn>
              <a:cxn ang="0">
                <a:pos x="304800" y="0"/>
              </a:cxn>
              <a:cxn ang="0">
                <a:pos x="304800" y="31750"/>
              </a:cxn>
              <a:cxn ang="0">
                <a:pos x="0" y="31750"/>
              </a:cxn>
              <a:cxn ang="0">
                <a:pos x="0" y="44450"/>
              </a:cxn>
              <a:cxn ang="0">
                <a:pos x="304800" y="44450"/>
              </a:cxn>
              <a:cxn ang="0">
                <a:pos x="304800" y="31750"/>
              </a:cxn>
              <a:cxn ang="0">
                <a:pos x="368300" y="31750"/>
              </a:cxn>
              <a:cxn ang="0">
                <a:pos x="317500" y="31750"/>
              </a:cxn>
              <a:cxn ang="0">
                <a:pos x="317500" y="44450"/>
              </a:cxn>
              <a:cxn ang="0">
                <a:pos x="368300" y="44450"/>
              </a:cxn>
              <a:cxn ang="0">
                <a:pos x="381000" y="38100"/>
              </a:cxn>
              <a:cxn ang="0">
                <a:pos x="368300" y="31750"/>
              </a:cxn>
            </a:cxnLst>
            <a:rect l="0" t="0" r="0" b="0"/>
            <a:pathLst>
              <a:path w="381000" h="76200">
                <a:moveTo>
                  <a:pt x="304800" y="0"/>
                </a:moveTo>
                <a:lnTo>
                  <a:pt x="304800" y="76200"/>
                </a:lnTo>
                <a:lnTo>
                  <a:pt x="368300" y="44450"/>
                </a:lnTo>
                <a:lnTo>
                  <a:pt x="317500" y="44450"/>
                </a:lnTo>
                <a:lnTo>
                  <a:pt x="317500" y="31750"/>
                </a:lnTo>
                <a:lnTo>
                  <a:pt x="368300" y="31750"/>
                </a:lnTo>
                <a:lnTo>
                  <a:pt x="304800" y="0"/>
                </a:lnTo>
                <a:close/>
              </a:path>
              <a:path w="381000" h="76200">
                <a:moveTo>
                  <a:pt x="304800" y="31750"/>
                </a:moveTo>
                <a:lnTo>
                  <a:pt x="0" y="31750"/>
                </a:lnTo>
                <a:lnTo>
                  <a:pt x="0" y="44450"/>
                </a:lnTo>
                <a:lnTo>
                  <a:pt x="304800" y="44450"/>
                </a:lnTo>
                <a:lnTo>
                  <a:pt x="304800" y="31750"/>
                </a:lnTo>
                <a:close/>
              </a:path>
              <a:path w="381000" h="76200">
                <a:moveTo>
                  <a:pt x="368300" y="31750"/>
                </a:moveTo>
                <a:lnTo>
                  <a:pt x="317500" y="31750"/>
                </a:lnTo>
                <a:lnTo>
                  <a:pt x="317500" y="44450"/>
                </a:lnTo>
                <a:lnTo>
                  <a:pt x="368300" y="44450"/>
                </a:lnTo>
                <a:lnTo>
                  <a:pt x="381000" y="38100"/>
                </a:lnTo>
                <a:lnTo>
                  <a:pt x="368300" y="31750"/>
                </a:lnTo>
                <a:close/>
              </a:path>
            </a:pathLst>
          </a:custGeom>
          <a:solidFill>
            <a:srgbClr val="000000">
              <a:alpha val="100000"/>
            </a:srgbClr>
          </a:solidFill>
          <a:ln w="9525">
            <a:noFill/>
          </a:ln>
        </p:spPr>
        <p:txBody>
          <a:bodyPr/>
          <a:lstStyle/>
          <a:p>
            <a:endParaRPr lang="en-US"/>
          </a:p>
        </p:txBody>
      </p:sp>
      <p:sp>
        <p:nvSpPr>
          <p:cNvPr id="130065" name="object 22"/>
          <p:cNvSpPr/>
          <p:nvPr/>
        </p:nvSpPr>
        <p:spPr>
          <a:xfrm>
            <a:off x="3560763" y="4095750"/>
            <a:ext cx="381000" cy="76200"/>
          </a:xfrm>
          <a:custGeom>
            <a:avLst/>
            <a:gdLst/>
            <a:ahLst/>
            <a:cxnLst>
              <a:cxn ang="0">
                <a:pos x="304800" y="0"/>
              </a:cxn>
              <a:cxn ang="0">
                <a:pos x="304800" y="76200"/>
              </a:cxn>
              <a:cxn ang="0">
                <a:pos x="368300" y="44450"/>
              </a:cxn>
              <a:cxn ang="0">
                <a:pos x="317500" y="44450"/>
              </a:cxn>
              <a:cxn ang="0">
                <a:pos x="317500" y="31750"/>
              </a:cxn>
              <a:cxn ang="0">
                <a:pos x="368300" y="31750"/>
              </a:cxn>
              <a:cxn ang="0">
                <a:pos x="304800" y="0"/>
              </a:cxn>
              <a:cxn ang="0">
                <a:pos x="304800" y="31750"/>
              </a:cxn>
              <a:cxn ang="0">
                <a:pos x="0" y="31750"/>
              </a:cxn>
              <a:cxn ang="0">
                <a:pos x="0" y="44450"/>
              </a:cxn>
              <a:cxn ang="0">
                <a:pos x="304800" y="44450"/>
              </a:cxn>
              <a:cxn ang="0">
                <a:pos x="304800" y="31750"/>
              </a:cxn>
              <a:cxn ang="0">
                <a:pos x="368300" y="31750"/>
              </a:cxn>
              <a:cxn ang="0">
                <a:pos x="317500" y="31750"/>
              </a:cxn>
              <a:cxn ang="0">
                <a:pos x="317500" y="44450"/>
              </a:cxn>
              <a:cxn ang="0">
                <a:pos x="368300" y="44450"/>
              </a:cxn>
              <a:cxn ang="0">
                <a:pos x="381000" y="38100"/>
              </a:cxn>
              <a:cxn ang="0">
                <a:pos x="368300" y="31750"/>
              </a:cxn>
            </a:cxnLst>
            <a:rect l="0" t="0" r="0" b="0"/>
            <a:pathLst>
              <a:path w="381000" h="76200">
                <a:moveTo>
                  <a:pt x="304800" y="0"/>
                </a:moveTo>
                <a:lnTo>
                  <a:pt x="304800" y="76200"/>
                </a:lnTo>
                <a:lnTo>
                  <a:pt x="368300" y="44450"/>
                </a:lnTo>
                <a:lnTo>
                  <a:pt x="317500" y="44450"/>
                </a:lnTo>
                <a:lnTo>
                  <a:pt x="317500" y="31750"/>
                </a:lnTo>
                <a:lnTo>
                  <a:pt x="368300" y="31750"/>
                </a:lnTo>
                <a:lnTo>
                  <a:pt x="304800" y="0"/>
                </a:lnTo>
                <a:close/>
              </a:path>
              <a:path w="381000" h="76200">
                <a:moveTo>
                  <a:pt x="304800" y="31750"/>
                </a:moveTo>
                <a:lnTo>
                  <a:pt x="0" y="31750"/>
                </a:lnTo>
                <a:lnTo>
                  <a:pt x="0" y="44450"/>
                </a:lnTo>
                <a:lnTo>
                  <a:pt x="304800" y="44450"/>
                </a:lnTo>
                <a:lnTo>
                  <a:pt x="304800" y="31750"/>
                </a:lnTo>
                <a:close/>
              </a:path>
              <a:path w="381000" h="76200">
                <a:moveTo>
                  <a:pt x="368300" y="31750"/>
                </a:moveTo>
                <a:lnTo>
                  <a:pt x="317500" y="31750"/>
                </a:lnTo>
                <a:lnTo>
                  <a:pt x="317500" y="44450"/>
                </a:lnTo>
                <a:lnTo>
                  <a:pt x="368300" y="44450"/>
                </a:lnTo>
                <a:lnTo>
                  <a:pt x="381000" y="38100"/>
                </a:lnTo>
                <a:lnTo>
                  <a:pt x="368300" y="31750"/>
                </a:lnTo>
                <a:close/>
              </a:path>
            </a:pathLst>
          </a:custGeom>
          <a:solidFill>
            <a:srgbClr val="000000">
              <a:alpha val="100000"/>
            </a:srgbClr>
          </a:solidFill>
          <a:ln w="9525">
            <a:noFill/>
          </a:ln>
        </p:spPr>
        <p:txBody>
          <a:bodyPr/>
          <a:lstStyle/>
          <a:p>
            <a:endParaRPr lang="en-US"/>
          </a:p>
        </p:txBody>
      </p:sp>
      <p:sp>
        <p:nvSpPr>
          <p:cNvPr id="130066" name="object 23"/>
          <p:cNvSpPr/>
          <p:nvPr/>
        </p:nvSpPr>
        <p:spPr>
          <a:xfrm>
            <a:off x="5465763" y="3829050"/>
            <a:ext cx="1295400" cy="609600"/>
          </a:xfrm>
          <a:custGeom>
            <a:avLst/>
            <a:gdLst/>
            <a:ahLst/>
            <a:cxnLst>
              <a:cxn ang="0">
                <a:pos x="0" y="609600"/>
              </a:cxn>
              <a:cxn ang="0">
                <a:pos x="1295400" y="609600"/>
              </a:cxn>
              <a:cxn ang="0">
                <a:pos x="1295400" y="0"/>
              </a:cxn>
              <a:cxn ang="0">
                <a:pos x="0" y="0"/>
              </a:cxn>
              <a:cxn ang="0">
                <a:pos x="0" y="609600"/>
              </a:cxn>
            </a:cxnLst>
            <a:rect l="0" t="0" r="0" b="0"/>
            <a:pathLst>
              <a:path w="1295400" h="609600">
                <a:moveTo>
                  <a:pt x="0" y="609600"/>
                </a:moveTo>
                <a:lnTo>
                  <a:pt x="1295400" y="609600"/>
                </a:lnTo>
                <a:lnTo>
                  <a:pt x="1295400" y="0"/>
                </a:lnTo>
                <a:lnTo>
                  <a:pt x="0" y="0"/>
                </a:lnTo>
                <a:lnTo>
                  <a:pt x="0" y="609600"/>
                </a:lnTo>
                <a:close/>
              </a:path>
            </a:pathLst>
          </a:custGeom>
          <a:noFill/>
          <a:ln w="12700" cap="flat" cmpd="sng">
            <a:solidFill>
              <a:srgbClr val="000000">
                <a:alpha val="100000"/>
              </a:srgbClr>
            </a:solidFill>
            <a:prstDash val="solid"/>
            <a:round/>
            <a:headEnd type="none" w="med" len="med"/>
            <a:tailEnd type="none" w="med" len="med"/>
          </a:ln>
        </p:spPr>
        <p:txBody>
          <a:bodyPr/>
          <a:lstStyle/>
          <a:p>
            <a:endParaRPr lang="en-US"/>
          </a:p>
        </p:txBody>
      </p:sp>
      <p:sp>
        <p:nvSpPr>
          <p:cNvPr id="130067" name="object 24"/>
          <p:cNvSpPr/>
          <p:nvPr/>
        </p:nvSpPr>
        <p:spPr>
          <a:xfrm>
            <a:off x="6456363" y="3829050"/>
            <a:ext cx="1587" cy="609600"/>
          </a:xfrm>
          <a:custGeom>
            <a:avLst/>
            <a:gdLst/>
            <a:ahLst/>
            <a:cxnLst>
              <a:cxn ang="0">
                <a:pos x="0" y="0"/>
              </a:cxn>
              <a:cxn ang="0">
                <a:pos x="1146" y="609600"/>
              </a:cxn>
            </a:cxnLst>
            <a:rect l="0" t="0" r="0" b="0"/>
            <a:pathLst>
              <a:path w="1904" h="609600">
                <a:moveTo>
                  <a:pt x="0" y="0"/>
                </a:moveTo>
                <a:lnTo>
                  <a:pt x="1650" y="609600"/>
                </a:lnTo>
              </a:path>
            </a:pathLst>
          </a:custGeom>
          <a:noFill/>
          <a:ln w="12699" cap="flat" cmpd="sng">
            <a:solidFill>
              <a:srgbClr val="000000">
                <a:alpha val="100000"/>
              </a:srgbClr>
            </a:solidFill>
            <a:prstDash val="solid"/>
            <a:round/>
            <a:headEnd type="none" w="med" len="med"/>
            <a:tailEnd type="none" w="med" len="med"/>
          </a:ln>
        </p:spPr>
        <p:txBody>
          <a:bodyPr/>
          <a:lstStyle/>
          <a:p>
            <a:endParaRPr lang="en-US"/>
          </a:p>
        </p:txBody>
      </p:sp>
      <p:sp>
        <p:nvSpPr>
          <p:cNvPr id="130068" name="object 25"/>
          <p:cNvSpPr/>
          <p:nvPr/>
        </p:nvSpPr>
        <p:spPr>
          <a:xfrm>
            <a:off x="5770563" y="3829050"/>
            <a:ext cx="1587" cy="609600"/>
          </a:xfrm>
          <a:custGeom>
            <a:avLst/>
            <a:gdLst/>
            <a:ahLst/>
            <a:cxnLst>
              <a:cxn ang="0">
                <a:pos x="0" y="0"/>
              </a:cxn>
              <a:cxn ang="0">
                <a:pos x="1146" y="609600"/>
              </a:cxn>
            </a:cxnLst>
            <a:rect l="0" t="0" r="0" b="0"/>
            <a:pathLst>
              <a:path w="1904" h="609600">
                <a:moveTo>
                  <a:pt x="0" y="0"/>
                </a:moveTo>
                <a:lnTo>
                  <a:pt x="1650" y="609600"/>
                </a:lnTo>
              </a:path>
            </a:pathLst>
          </a:custGeom>
          <a:noFill/>
          <a:ln w="12699" cap="flat" cmpd="sng">
            <a:solidFill>
              <a:srgbClr val="000000">
                <a:alpha val="100000"/>
              </a:srgbClr>
            </a:solidFill>
            <a:prstDash val="solid"/>
            <a:round/>
            <a:headEnd type="none" w="med" len="med"/>
            <a:tailEnd type="none" w="med" len="med"/>
          </a:ln>
        </p:spPr>
        <p:txBody>
          <a:bodyPr/>
          <a:lstStyle/>
          <a:p>
            <a:endParaRPr lang="en-US"/>
          </a:p>
        </p:txBody>
      </p:sp>
      <p:sp>
        <p:nvSpPr>
          <p:cNvPr id="26" name="object 26"/>
          <p:cNvSpPr txBox="1"/>
          <p:nvPr/>
        </p:nvSpPr>
        <p:spPr>
          <a:xfrm>
            <a:off x="5465763" y="3829050"/>
            <a:ext cx="1295400" cy="412750"/>
          </a:xfrm>
          <a:prstGeom prst="rect">
            <a:avLst/>
          </a:prstGeom>
          <a:ln w="14350">
            <a:noFill/>
          </a:ln>
        </p:spPr>
        <p:txBody>
          <a:bodyPr lIns="0" tIns="4445" rIns="0" bIns="0">
            <a:spAutoFit/>
          </a:bodyPr>
          <a:lstStyle/>
          <a:p>
            <a:pPr>
              <a:spcBef>
                <a:spcPts val="40"/>
              </a:spcBef>
              <a:buNone/>
            </a:pPr>
            <a:endParaRPr lang="zh-CN" altLang="x-none" sz="1200">
              <a:latin typeface="Times New Roman" panose="02020603050405020304" pitchFamily="18" charset="0"/>
              <a:cs typeface="Times New Roman" panose="02020603050405020304" pitchFamily="18" charset="0"/>
            </a:endParaRPr>
          </a:p>
          <a:p>
            <a:pPr>
              <a:buNone/>
            </a:pPr>
            <a:r>
              <a:rPr lang="en-IN" altLang="x-none" sz="1400" b="1" dirty="0">
                <a:latin typeface="Constantia" panose="02030602050306030303" pitchFamily="18" charset="0"/>
                <a:cs typeface="Constantia" panose="02030602050306030303" pitchFamily="18" charset="0"/>
              </a:rPr>
              <a:t>163</a:t>
            </a:r>
            <a:r>
              <a:rPr lang="zh-CN" altLang="x-none" sz="1400" b="1">
                <a:latin typeface="Constantia" panose="02030602050306030303" pitchFamily="18" charset="0"/>
                <a:cs typeface="Constantia" panose="02030602050306030303" pitchFamily="18" charset="0"/>
              </a:rPr>
              <a:t>	</a:t>
            </a:r>
            <a:r>
              <a:rPr sz="1400" b="1" dirty="0">
                <a:latin typeface="Constantia" panose="02030602050306030303" pitchFamily="18" charset="0"/>
                <a:cs typeface="Constantia" panose="02030602050306030303" pitchFamily="18" charset="0"/>
              </a:rPr>
              <a:t>4</a:t>
            </a:r>
            <a:endParaRPr lang="zh-CN" altLang="x-none" sz="1400">
              <a:latin typeface="Constantia" panose="02030602050306030303" pitchFamily="18" charset="0"/>
              <a:ea typeface="Constantia" panose="02030602050306030303" pitchFamily="18" charset="0"/>
            </a:endParaRPr>
          </a:p>
        </p:txBody>
      </p:sp>
      <p:sp>
        <p:nvSpPr>
          <p:cNvPr id="130070" name="object 27"/>
          <p:cNvSpPr/>
          <p:nvPr/>
        </p:nvSpPr>
        <p:spPr>
          <a:xfrm>
            <a:off x="5084763" y="4095750"/>
            <a:ext cx="381000" cy="76200"/>
          </a:xfrm>
          <a:custGeom>
            <a:avLst/>
            <a:gdLst/>
            <a:ahLst/>
            <a:cxnLst>
              <a:cxn ang="0">
                <a:pos x="304800" y="0"/>
              </a:cxn>
              <a:cxn ang="0">
                <a:pos x="304800" y="76200"/>
              </a:cxn>
              <a:cxn ang="0">
                <a:pos x="368300" y="44450"/>
              </a:cxn>
              <a:cxn ang="0">
                <a:pos x="317500" y="44450"/>
              </a:cxn>
              <a:cxn ang="0">
                <a:pos x="317500" y="31750"/>
              </a:cxn>
              <a:cxn ang="0">
                <a:pos x="368300" y="31750"/>
              </a:cxn>
              <a:cxn ang="0">
                <a:pos x="304800" y="0"/>
              </a:cxn>
              <a:cxn ang="0">
                <a:pos x="304800" y="31750"/>
              </a:cxn>
              <a:cxn ang="0">
                <a:pos x="0" y="31750"/>
              </a:cxn>
              <a:cxn ang="0">
                <a:pos x="0" y="44450"/>
              </a:cxn>
              <a:cxn ang="0">
                <a:pos x="304800" y="44450"/>
              </a:cxn>
              <a:cxn ang="0">
                <a:pos x="304800" y="31750"/>
              </a:cxn>
              <a:cxn ang="0">
                <a:pos x="368300" y="31750"/>
              </a:cxn>
              <a:cxn ang="0">
                <a:pos x="317500" y="31750"/>
              </a:cxn>
              <a:cxn ang="0">
                <a:pos x="317500" y="44450"/>
              </a:cxn>
              <a:cxn ang="0">
                <a:pos x="368300" y="44450"/>
              </a:cxn>
              <a:cxn ang="0">
                <a:pos x="381000" y="38100"/>
              </a:cxn>
              <a:cxn ang="0">
                <a:pos x="368300" y="31750"/>
              </a:cxn>
            </a:cxnLst>
            <a:rect l="0" t="0" r="0" b="0"/>
            <a:pathLst>
              <a:path w="381000" h="76200">
                <a:moveTo>
                  <a:pt x="304800" y="0"/>
                </a:moveTo>
                <a:lnTo>
                  <a:pt x="304800" y="76200"/>
                </a:lnTo>
                <a:lnTo>
                  <a:pt x="368300" y="44450"/>
                </a:lnTo>
                <a:lnTo>
                  <a:pt x="317500" y="44450"/>
                </a:lnTo>
                <a:lnTo>
                  <a:pt x="317500" y="31750"/>
                </a:lnTo>
                <a:lnTo>
                  <a:pt x="368300" y="31750"/>
                </a:lnTo>
                <a:lnTo>
                  <a:pt x="304800" y="0"/>
                </a:lnTo>
                <a:close/>
              </a:path>
              <a:path w="381000" h="76200">
                <a:moveTo>
                  <a:pt x="304800" y="31750"/>
                </a:moveTo>
                <a:lnTo>
                  <a:pt x="0" y="31750"/>
                </a:lnTo>
                <a:lnTo>
                  <a:pt x="0" y="44450"/>
                </a:lnTo>
                <a:lnTo>
                  <a:pt x="304800" y="44450"/>
                </a:lnTo>
                <a:lnTo>
                  <a:pt x="304800" y="31750"/>
                </a:lnTo>
                <a:close/>
              </a:path>
              <a:path w="381000" h="76200">
                <a:moveTo>
                  <a:pt x="368300" y="31750"/>
                </a:moveTo>
                <a:lnTo>
                  <a:pt x="317500" y="31750"/>
                </a:lnTo>
                <a:lnTo>
                  <a:pt x="317500" y="44450"/>
                </a:lnTo>
                <a:lnTo>
                  <a:pt x="368300" y="44450"/>
                </a:lnTo>
                <a:lnTo>
                  <a:pt x="381000" y="38100"/>
                </a:lnTo>
                <a:lnTo>
                  <a:pt x="368300" y="31750"/>
                </a:lnTo>
                <a:close/>
              </a:path>
            </a:pathLst>
          </a:custGeom>
          <a:solidFill>
            <a:srgbClr val="000000">
              <a:alpha val="100000"/>
            </a:srgbClr>
          </a:solidFill>
          <a:ln w="9525">
            <a:noFill/>
          </a:ln>
        </p:spPr>
        <p:txBody>
          <a:bodyPr/>
          <a:lstStyle/>
          <a:p>
            <a:endParaRPr lang="en-US"/>
          </a:p>
        </p:txBody>
      </p:sp>
      <p:sp>
        <p:nvSpPr>
          <p:cNvPr id="130071" name="object 28"/>
          <p:cNvSpPr/>
          <p:nvPr/>
        </p:nvSpPr>
        <p:spPr>
          <a:xfrm>
            <a:off x="6608763" y="4095750"/>
            <a:ext cx="381000" cy="76200"/>
          </a:xfrm>
          <a:custGeom>
            <a:avLst/>
            <a:gdLst/>
            <a:ahLst/>
            <a:cxnLst>
              <a:cxn ang="0">
                <a:pos x="304800" y="0"/>
              </a:cxn>
              <a:cxn ang="0">
                <a:pos x="304800" y="76200"/>
              </a:cxn>
              <a:cxn ang="0">
                <a:pos x="368300" y="44450"/>
              </a:cxn>
              <a:cxn ang="0">
                <a:pos x="317500" y="44450"/>
              </a:cxn>
              <a:cxn ang="0">
                <a:pos x="317500" y="31750"/>
              </a:cxn>
              <a:cxn ang="0">
                <a:pos x="368300" y="31750"/>
              </a:cxn>
              <a:cxn ang="0">
                <a:pos x="304800" y="0"/>
              </a:cxn>
              <a:cxn ang="0">
                <a:pos x="304800" y="31750"/>
              </a:cxn>
              <a:cxn ang="0">
                <a:pos x="0" y="31750"/>
              </a:cxn>
              <a:cxn ang="0">
                <a:pos x="0" y="44450"/>
              </a:cxn>
              <a:cxn ang="0">
                <a:pos x="304800" y="44450"/>
              </a:cxn>
              <a:cxn ang="0">
                <a:pos x="304800" y="31750"/>
              </a:cxn>
              <a:cxn ang="0">
                <a:pos x="368300" y="31750"/>
              </a:cxn>
              <a:cxn ang="0">
                <a:pos x="317500" y="31750"/>
              </a:cxn>
              <a:cxn ang="0">
                <a:pos x="317500" y="44450"/>
              </a:cxn>
              <a:cxn ang="0">
                <a:pos x="368300" y="44450"/>
              </a:cxn>
              <a:cxn ang="0">
                <a:pos x="381000" y="38100"/>
              </a:cxn>
              <a:cxn ang="0">
                <a:pos x="368300" y="31750"/>
              </a:cxn>
            </a:cxnLst>
            <a:rect l="0" t="0" r="0" b="0"/>
            <a:pathLst>
              <a:path w="381000" h="76200">
                <a:moveTo>
                  <a:pt x="304800" y="0"/>
                </a:moveTo>
                <a:lnTo>
                  <a:pt x="304800" y="76200"/>
                </a:lnTo>
                <a:lnTo>
                  <a:pt x="368300" y="44450"/>
                </a:lnTo>
                <a:lnTo>
                  <a:pt x="317500" y="44450"/>
                </a:lnTo>
                <a:lnTo>
                  <a:pt x="317500" y="31750"/>
                </a:lnTo>
                <a:lnTo>
                  <a:pt x="368300" y="31750"/>
                </a:lnTo>
                <a:lnTo>
                  <a:pt x="304800" y="0"/>
                </a:lnTo>
                <a:close/>
              </a:path>
              <a:path w="381000" h="76200">
                <a:moveTo>
                  <a:pt x="304800" y="31750"/>
                </a:moveTo>
                <a:lnTo>
                  <a:pt x="0" y="31750"/>
                </a:lnTo>
                <a:lnTo>
                  <a:pt x="0" y="44450"/>
                </a:lnTo>
                <a:lnTo>
                  <a:pt x="304800" y="44450"/>
                </a:lnTo>
                <a:lnTo>
                  <a:pt x="304800" y="31750"/>
                </a:lnTo>
                <a:close/>
              </a:path>
              <a:path w="381000" h="76200">
                <a:moveTo>
                  <a:pt x="368300" y="31750"/>
                </a:moveTo>
                <a:lnTo>
                  <a:pt x="317500" y="31750"/>
                </a:lnTo>
                <a:lnTo>
                  <a:pt x="317500" y="44450"/>
                </a:lnTo>
                <a:lnTo>
                  <a:pt x="368300" y="44450"/>
                </a:lnTo>
                <a:lnTo>
                  <a:pt x="381000" y="38100"/>
                </a:lnTo>
                <a:lnTo>
                  <a:pt x="368300" y="31750"/>
                </a:lnTo>
                <a:close/>
              </a:path>
            </a:pathLst>
          </a:custGeom>
          <a:solidFill>
            <a:srgbClr val="000000">
              <a:alpha val="100000"/>
            </a:srgbClr>
          </a:solidFill>
          <a:ln w="9525">
            <a:noFill/>
          </a:ln>
        </p:spPr>
        <p:txBody>
          <a:bodyPr/>
          <a:lstStyle/>
          <a:p>
            <a:endParaRPr lang="en-US"/>
          </a:p>
        </p:txBody>
      </p:sp>
      <p:sp>
        <p:nvSpPr>
          <p:cNvPr id="130072" name="object 29"/>
          <p:cNvSpPr/>
          <p:nvPr/>
        </p:nvSpPr>
        <p:spPr>
          <a:xfrm>
            <a:off x="6989763" y="3829050"/>
            <a:ext cx="1295400" cy="609600"/>
          </a:xfrm>
          <a:custGeom>
            <a:avLst/>
            <a:gdLst/>
            <a:ahLst/>
            <a:cxnLst>
              <a:cxn ang="0">
                <a:pos x="0" y="609600"/>
              </a:cxn>
              <a:cxn ang="0">
                <a:pos x="1295400" y="609600"/>
              </a:cxn>
              <a:cxn ang="0">
                <a:pos x="1295400" y="0"/>
              </a:cxn>
              <a:cxn ang="0">
                <a:pos x="0" y="0"/>
              </a:cxn>
              <a:cxn ang="0">
                <a:pos x="0" y="609600"/>
              </a:cxn>
            </a:cxnLst>
            <a:rect l="0" t="0" r="0" b="0"/>
            <a:pathLst>
              <a:path w="1295400" h="609600">
                <a:moveTo>
                  <a:pt x="0" y="609600"/>
                </a:moveTo>
                <a:lnTo>
                  <a:pt x="1295400" y="609600"/>
                </a:lnTo>
                <a:lnTo>
                  <a:pt x="1295400" y="0"/>
                </a:lnTo>
                <a:lnTo>
                  <a:pt x="0" y="0"/>
                </a:lnTo>
                <a:lnTo>
                  <a:pt x="0" y="609600"/>
                </a:lnTo>
                <a:close/>
              </a:path>
            </a:pathLst>
          </a:custGeom>
          <a:noFill/>
          <a:ln w="12700" cap="flat" cmpd="sng">
            <a:solidFill>
              <a:srgbClr val="000000">
                <a:alpha val="100000"/>
              </a:srgbClr>
            </a:solidFill>
            <a:prstDash val="solid"/>
            <a:round/>
            <a:headEnd type="none" w="med" len="med"/>
            <a:tailEnd type="none" w="med" len="med"/>
          </a:ln>
        </p:spPr>
        <p:txBody>
          <a:bodyPr/>
          <a:lstStyle/>
          <a:p>
            <a:endParaRPr lang="en-US"/>
          </a:p>
        </p:txBody>
      </p:sp>
      <p:sp>
        <p:nvSpPr>
          <p:cNvPr id="130073" name="object 30"/>
          <p:cNvSpPr/>
          <p:nvPr/>
        </p:nvSpPr>
        <p:spPr>
          <a:xfrm>
            <a:off x="7980363" y="3829050"/>
            <a:ext cx="1587" cy="609600"/>
          </a:xfrm>
          <a:custGeom>
            <a:avLst/>
            <a:gdLst/>
            <a:ahLst/>
            <a:cxnLst>
              <a:cxn ang="0">
                <a:pos x="0" y="0"/>
              </a:cxn>
              <a:cxn ang="0">
                <a:pos x="1146" y="609600"/>
              </a:cxn>
            </a:cxnLst>
            <a:rect l="0" t="0" r="0" b="0"/>
            <a:pathLst>
              <a:path w="1904" h="609600">
                <a:moveTo>
                  <a:pt x="0" y="0"/>
                </a:moveTo>
                <a:lnTo>
                  <a:pt x="1650" y="609600"/>
                </a:lnTo>
              </a:path>
            </a:pathLst>
          </a:custGeom>
          <a:noFill/>
          <a:ln w="12699" cap="flat" cmpd="sng">
            <a:solidFill>
              <a:srgbClr val="000000">
                <a:alpha val="100000"/>
              </a:srgbClr>
            </a:solidFill>
            <a:prstDash val="solid"/>
            <a:round/>
            <a:headEnd type="none" w="med" len="med"/>
            <a:tailEnd type="none" w="med" len="med"/>
          </a:ln>
        </p:spPr>
        <p:txBody>
          <a:bodyPr/>
          <a:lstStyle/>
          <a:p>
            <a:endParaRPr lang="en-US"/>
          </a:p>
        </p:txBody>
      </p:sp>
      <p:sp>
        <p:nvSpPr>
          <p:cNvPr id="130074" name="object 31"/>
          <p:cNvSpPr/>
          <p:nvPr/>
        </p:nvSpPr>
        <p:spPr>
          <a:xfrm>
            <a:off x="7294563" y="3829050"/>
            <a:ext cx="1587" cy="609600"/>
          </a:xfrm>
          <a:custGeom>
            <a:avLst/>
            <a:gdLst/>
            <a:ahLst/>
            <a:cxnLst>
              <a:cxn ang="0">
                <a:pos x="0" y="0"/>
              </a:cxn>
              <a:cxn ang="0">
                <a:pos x="1146" y="609600"/>
              </a:cxn>
            </a:cxnLst>
            <a:rect l="0" t="0" r="0" b="0"/>
            <a:pathLst>
              <a:path w="1904" h="609600">
                <a:moveTo>
                  <a:pt x="0" y="0"/>
                </a:moveTo>
                <a:lnTo>
                  <a:pt x="1650" y="609600"/>
                </a:lnTo>
              </a:path>
            </a:pathLst>
          </a:custGeom>
          <a:noFill/>
          <a:ln w="12699" cap="flat" cmpd="sng">
            <a:solidFill>
              <a:srgbClr val="000000">
                <a:alpha val="100000"/>
              </a:srgbClr>
            </a:solidFill>
            <a:prstDash val="solid"/>
            <a:round/>
            <a:headEnd type="none" w="med" len="med"/>
            <a:tailEnd type="none" w="med" len="med"/>
          </a:ln>
        </p:spPr>
        <p:txBody>
          <a:bodyPr/>
          <a:lstStyle/>
          <a:p>
            <a:endParaRPr lang="en-US"/>
          </a:p>
        </p:txBody>
      </p:sp>
      <p:sp>
        <p:nvSpPr>
          <p:cNvPr id="32" name="object 32"/>
          <p:cNvSpPr txBox="1"/>
          <p:nvPr/>
        </p:nvSpPr>
        <p:spPr>
          <a:xfrm>
            <a:off x="6989763" y="3829050"/>
            <a:ext cx="306388" cy="609600"/>
          </a:xfrm>
          <a:prstGeom prst="rect">
            <a:avLst/>
          </a:prstGeom>
          <a:ln w="14350">
            <a:solidFill>
              <a:srgbClr val="000000"/>
            </a:solidFill>
          </a:ln>
        </p:spPr>
        <p:txBody>
          <a:bodyPr lIns="0" tIns="4445" rIns="0" bIns="0">
            <a:spAutoFit/>
          </a:bodyPr>
          <a:lstStyle/>
          <a:p>
            <a:pPr marR="0" defTabSz="914400">
              <a:spcBef>
                <a:spcPts val="35"/>
              </a:spcBef>
              <a:buClrTx/>
              <a:buSzTx/>
              <a:buFontTx/>
              <a:buNone/>
              <a:defRPr/>
            </a:pPr>
            <a:endParaRPr kumimoji="0" sz="1250" kern="1200" cap="none" spc="0" normalizeH="0" baseline="0" noProof="0">
              <a:latin typeface="Times New Roman" panose="02020603050405020304"/>
              <a:ea typeface="+mn-ea"/>
              <a:cs typeface="Times New Roman" panose="02020603050405020304"/>
            </a:endParaRPr>
          </a:p>
          <a:p>
            <a:pPr marL="98425" marR="0" defTabSz="914400">
              <a:buClrTx/>
              <a:buSzTx/>
              <a:buFontTx/>
              <a:buNone/>
              <a:defRPr/>
            </a:pPr>
            <a:r>
              <a:rPr kumimoji="0" sz="1400" b="1" kern="1200" cap="none" spc="0" normalizeH="0" baseline="0" noProof="0" dirty="0">
                <a:latin typeface="Constantia" panose="02030602050306030303"/>
                <a:ea typeface="+mn-ea"/>
                <a:cs typeface="Constantia" panose="02030602050306030303"/>
              </a:rPr>
              <a:t>3</a:t>
            </a:r>
            <a:endParaRPr kumimoji="0" sz="1400" kern="1200" cap="none" spc="0" normalizeH="0" baseline="0" noProof="0">
              <a:latin typeface="Constantia" panose="02030602050306030303"/>
              <a:ea typeface="+mn-ea"/>
              <a:cs typeface="Constantia" panose="02030602050306030303"/>
            </a:endParaRPr>
          </a:p>
        </p:txBody>
      </p:sp>
      <p:sp>
        <p:nvSpPr>
          <p:cNvPr id="130076" name="object 33"/>
          <p:cNvSpPr txBox="1"/>
          <p:nvPr/>
        </p:nvSpPr>
        <p:spPr>
          <a:xfrm>
            <a:off x="7469188" y="4003675"/>
            <a:ext cx="117475" cy="239713"/>
          </a:xfrm>
          <a:prstGeom prst="rect">
            <a:avLst/>
          </a:prstGeom>
          <a:noFill/>
          <a:ln w="9525">
            <a:noFill/>
          </a:ln>
        </p:spPr>
        <p:txBody>
          <a:bodyPr lIns="0" tIns="1270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ts val="100"/>
              </a:spcBef>
              <a:buFontTx/>
              <a:buNone/>
            </a:pPr>
            <a:r>
              <a:rPr lang="en-US" altLang="en-US" sz="1400" b="1" dirty="0">
                <a:latin typeface="Constantia" panose="02030602050306030303" pitchFamily="18" charset="0"/>
                <a:cs typeface="Arial" panose="020B0604020202020204" pitchFamily="34" charset="0"/>
              </a:rPr>
              <a:t>0</a:t>
            </a:r>
            <a:endParaRPr lang="en-US" altLang="en-US" sz="1400" dirty="0">
              <a:latin typeface="Constantia" panose="02030602050306030303" pitchFamily="18" charset="0"/>
              <a:ea typeface="Arial" panose="020B0604020202020204" pitchFamily="34" charset="0"/>
            </a:endParaRPr>
          </a:p>
        </p:txBody>
      </p:sp>
      <p:sp>
        <p:nvSpPr>
          <p:cNvPr id="130077" name="object 34"/>
          <p:cNvSpPr/>
          <p:nvPr/>
        </p:nvSpPr>
        <p:spPr>
          <a:xfrm>
            <a:off x="8496300" y="4343400"/>
            <a:ext cx="76200" cy="304800"/>
          </a:xfrm>
          <a:custGeom>
            <a:avLst/>
            <a:gdLst/>
            <a:ahLst/>
            <a:cxnLst>
              <a:cxn ang="0">
                <a:pos x="31750" y="228600"/>
              </a:cxn>
              <a:cxn ang="0">
                <a:pos x="0" y="228600"/>
              </a:cxn>
              <a:cxn ang="0">
                <a:pos x="38100" y="304800"/>
              </a:cxn>
              <a:cxn ang="0">
                <a:pos x="69850" y="241300"/>
              </a:cxn>
              <a:cxn ang="0">
                <a:pos x="31750" y="241300"/>
              </a:cxn>
              <a:cxn ang="0">
                <a:pos x="31750" y="228600"/>
              </a:cxn>
              <a:cxn ang="0">
                <a:pos x="44450" y="0"/>
              </a:cxn>
              <a:cxn ang="0">
                <a:pos x="31750" y="0"/>
              </a:cxn>
              <a:cxn ang="0">
                <a:pos x="31750" y="241300"/>
              </a:cxn>
              <a:cxn ang="0">
                <a:pos x="44450" y="241300"/>
              </a:cxn>
              <a:cxn ang="0">
                <a:pos x="44450" y="0"/>
              </a:cxn>
              <a:cxn ang="0">
                <a:pos x="76200" y="228600"/>
              </a:cxn>
              <a:cxn ang="0">
                <a:pos x="44450" y="228600"/>
              </a:cxn>
              <a:cxn ang="0">
                <a:pos x="44450" y="241300"/>
              </a:cxn>
              <a:cxn ang="0">
                <a:pos x="69850" y="241300"/>
              </a:cxn>
              <a:cxn ang="0">
                <a:pos x="76200" y="228600"/>
              </a:cxn>
            </a:cxnLst>
            <a:rect l="0" t="0" r="0" b="0"/>
            <a:pathLst>
              <a:path w="76200" h="304800">
                <a:moveTo>
                  <a:pt x="31750" y="228600"/>
                </a:moveTo>
                <a:lnTo>
                  <a:pt x="0" y="228600"/>
                </a:lnTo>
                <a:lnTo>
                  <a:pt x="38100" y="304800"/>
                </a:lnTo>
                <a:lnTo>
                  <a:pt x="69850" y="241300"/>
                </a:lnTo>
                <a:lnTo>
                  <a:pt x="31750" y="241300"/>
                </a:lnTo>
                <a:lnTo>
                  <a:pt x="31750" y="228600"/>
                </a:lnTo>
                <a:close/>
              </a:path>
              <a:path w="76200" h="304800">
                <a:moveTo>
                  <a:pt x="44450" y="0"/>
                </a:moveTo>
                <a:lnTo>
                  <a:pt x="31750" y="0"/>
                </a:lnTo>
                <a:lnTo>
                  <a:pt x="31750" y="241300"/>
                </a:lnTo>
                <a:lnTo>
                  <a:pt x="44450" y="241300"/>
                </a:lnTo>
                <a:lnTo>
                  <a:pt x="44450" y="0"/>
                </a:lnTo>
                <a:close/>
              </a:path>
              <a:path w="76200" h="304800">
                <a:moveTo>
                  <a:pt x="76200" y="228600"/>
                </a:moveTo>
                <a:lnTo>
                  <a:pt x="44450" y="228600"/>
                </a:lnTo>
                <a:lnTo>
                  <a:pt x="44450" y="241300"/>
                </a:lnTo>
                <a:lnTo>
                  <a:pt x="69850" y="241300"/>
                </a:lnTo>
                <a:lnTo>
                  <a:pt x="76200" y="228600"/>
                </a:lnTo>
                <a:close/>
              </a:path>
            </a:pathLst>
          </a:custGeom>
          <a:solidFill>
            <a:srgbClr val="000000">
              <a:alpha val="100000"/>
            </a:srgbClr>
          </a:solidFill>
          <a:ln w="9525">
            <a:noFill/>
          </a:ln>
        </p:spPr>
        <p:txBody>
          <a:bodyPr/>
          <a:lstStyle/>
          <a:p>
            <a:endParaRPr lang="en-US"/>
          </a:p>
        </p:txBody>
      </p:sp>
      <p:sp>
        <p:nvSpPr>
          <p:cNvPr id="130078" name="object 35"/>
          <p:cNvSpPr/>
          <p:nvPr/>
        </p:nvSpPr>
        <p:spPr>
          <a:xfrm>
            <a:off x="893763" y="4972050"/>
            <a:ext cx="1295400" cy="609600"/>
          </a:xfrm>
          <a:custGeom>
            <a:avLst/>
            <a:gdLst/>
            <a:ahLst/>
            <a:cxnLst>
              <a:cxn ang="0">
                <a:pos x="0" y="609600"/>
              </a:cxn>
              <a:cxn ang="0">
                <a:pos x="1295400" y="609600"/>
              </a:cxn>
              <a:cxn ang="0">
                <a:pos x="1295400" y="0"/>
              </a:cxn>
              <a:cxn ang="0">
                <a:pos x="0" y="0"/>
              </a:cxn>
              <a:cxn ang="0">
                <a:pos x="0" y="609600"/>
              </a:cxn>
            </a:cxnLst>
            <a:rect l="0" t="0" r="0" b="0"/>
            <a:pathLst>
              <a:path w="1295400" h="609600">
                <a:moveTo>
                  <a:pt x="0" y="609600"/>
                </a:moveTo>
                <a:lnTo>
                  <a:pt x="1295400" y="609600"/>
                </a:lnTo>
                <a:lnTo>
                  <a:pt x="1295400" y="0"/>
                </a:lnTo>
                <a:lnTo>
                  <a:pt x="0" y="0"/>
                </a:lnTo>
                <a:lnTo>
                  <a:pt x="0" y="609600"/>
                </a:lnTo>
                <a:close/>
              </a:path>
            </a:pathLst>
          </a:custGeom>
          <a:noFill/>
          <a:ln w="12700" cap="flat" cmpd="sng">
            <a:solidFill>
              <a:srgbClr val="000000">
                <a:alpha val="100000"/>
              </a:srgbClr>
            </a:solidFill>
            <a:prstDash val="solid"/>
            <a:round/>
            <a:headEnd type="none" w="med" len="med"/>
            <a:tailEnd type="none" w="med" len="med"/>
          </a:ln>
        </p:spPr>
        <p:txBody>
          <a:bodyPr/>
          <a:lstStyle/>
          <a:p>
            <a:endParaRPr lang="en-US"/>
          </a:p>
        </p:txBody>
      </p:sp>
      <p:sp>
        <p:nvSpPr>
          <p:cNvPr id="130079" name="object 36"/>
          <p:cNvSpPr/>
          <p:nvPr/>
        </p:nvSpPr>
        <p:spPr>
          <a:xfrm>
            <a:off x="1884363" y="4972050"/>
            <a:ext cx="1587" cy="609600"/>
          </a:xfrm>
          <a:custGeom>
            <a:avLst/>
            <a:gdLst/>
            <a:ahLst/>
            <a:cxnLst>
              <a:cxn ang="0">
                <a:pos x="0" y="0"/>
              </a:cxn>
              <a:cxn ang="0">
                <a:pos x="1145" y="609600"/>
              </a:cxn>
            </a:cxnLst>
            <a:rect l="0" t="0" r="0" b="0"/>
            <a:pathLst>
              <a:path w="1905" h="609600">
                <a:moveTo>
                  <a:pt x="0" y="0"/>
                </a:moveTo>
                <a:lnTo>
                  <a:pt x="1650" y="609600"/>
                </a:lnTo>
              </a:path>
            </a:pathLst>
          </a:custGeom>
          <a:noFill/>
          <a:ln w="12699" cap="flat" cmpd="sng">
            <a:solidFill>
              <a:srgbClr val="000000">
                <a:alpha val="100000"/>
              </a:srgbClr>
            </a:solidFill>
            <a:prstDash val="solid"/>
            <a:round/>
            <a:headEnd type="none" w="med" len="med"/>
            <a:tailEnd type="none" w="med" len="med"/>
          </a:ln>
        </p:spPr>
        <p:txBody>
          <a:bodyPr/>
          <a:lstStyle/>
          <a:p>
            <a:endParaRPr lang="en-US"/>
          </a:p>
        </p:txBody>
      </p:sp>
      <p:sp>
        <p:nvSpPr>
          <p:cNvPr id="130080" name="object 37"/>
          <p:cNvSpPr/>
          <p:nvPr/>
        </p:nvSpPr>
        <p:spPr>
          <a:xfrm>
            <a:off x="1198563" y="4972050"/>
            <a:ext cx="1587" cy="609600"/>
          </a:xfrm>
          <a:custGeom>
            <a:avLst/>
            <a:gdLst/>
            <a:ahLst/>
            <a:cxnLst>
              <a:cxn ang="0">
                <a:pos x="0" y="0"/>
              </a:cxn>
              <a:cxn ang="0">
                <a:pos x="1101" y="609600"/>
              </a:cxn>
            </a:cxnLst>
            <a:rect l="0" t="0" r="0" b="0"/>
            <a:pathLst>
              <a:path w="1905" h="609600">
                <a:moveTo>
                  <a:pt x="0" y="0"/>
                </a:moveTo>
                <a:lnTo>
                  <a:pt x="1587" y="609600"/>
                </a:lnTo>
              </a:path>
            </a:pathLst>
          </a:custGeom>
          <a:noFill/>
          <a:ln w="12700" cap="flat" cmpd="sng">
            <a:solidFill>
              <a:srgbClr val="000000">
                <a:alpha val="100000"/>
              </a:srgbClr>
            </a:solidFill>
            <a:prstDash val="solid"/>
            <a:round/>
            <a:headEnd type="none" w="med" len="med"/>
            <a:tailEnd type="none" w="med" len="med"/>
          </a:ln>
        </p:spPr>
        <p:txBody>
          <a:bodyPr/>
          <a:lstStyle/>
          <a:p>
            <a:endParaRPr lang="en-US"/>
          </a:p>
        </p:txBody>
      </p:sp>
      <p:sp>
        <p:nvSpPr>
          <p:cNvPr id="130081" name="object 38"/>
          <p:cNvSpPr/>
          <p:nvPr/>
        </p:nvSpPr>
        <p:spPr>
          <a:xfrm>
            <a:off x="2417763" y="4972050"/>
            <a:ext cx="1295400" cy="609600"/>
          </a:xfrm>
          <a:custGeom>
            <a:avLst/>
            <a:gdLst/>
            <a:ahLst/>
            <a:cxnLst>
              <a:cxn ang="0">
                <a:pos x="0" y="609600"/>
              </a:cxn>
              <a:cxn ang="0">
                <a:pos x="1295400" y="609600"/>
              </a:cxn>
              <a:cxn ang="0">
                <a:pos x="1295400" y="0"/>
              </a:cxn>
              <a:cxn ang="0">
                <a:pos x="0" y="0"/>
              </a:cxn>
              <a:cxn ang="0">
                <a:pos x="0" y="609600"/>
              </a:cxn>
            </a:cxnLst>
            <a:rect l="0" t="0" r="0" b="0"/>
            <a:pathLst>
              <a:path w="1295400" h="609600">
                <a:moveTo>
                  <a:pt x="0" y="609600"/>
                </a:moveTo>
                <a:lnTo>
                  <a:pt x="1295400" y="609600"/>
                </a:lnTo>
                <a:lnTo>
                  <a:pt x="1295400" y="0"/>
                </a:lnTo>
                <a:lnTo>
                  <a:pt x="0" y="0"/>
                </a:lnTo>
                <a:lnTo>
                  <a:pt x="0" y="609600"/>
                </a:lnTo>
                <a:close/>
              </a:path>
            </a:pathLst>
          </a:custGeom>
          <a:noFill/>
          <a:ln w="12700" cap="flat" cmpd="sng">
            <a:solidFill>
              <a:srgbClr val="000000">
                <a:alpha val="100000"/>
              </a:srgbClr>
            </a:solidFill>
            <a:prstDash val="solid"/>
            <a:round/>
            <a:headEnd type="none" w="med" len="med"/>
            <a:tailEnd type="none" w="med" len="med"/>
          </a:ln>
        </p:spPr>
        <p:txBody>
          <a:bodyPr/>
          <a:lstStyle/>
          <a:p>
            <a:endParaRPr lang="en-US"/>
          </a:p>
        </p:txBody>
      </p:sp>
      <p:sp>
        <p:nvSpPr>
          <p:cNvPr id="130082" name="object 39"/>
          <p:cNvSpPr/>
          <p:nvPr/>
        </p:nvSpPr>
        <p:spPr>
          <a:xfrm>
            <a:off x="3408363" y="4972050"/>
            <a:ext cx="1587" cy="609600"/>
          </a:xfrm>
          <a:custGeom>
            <a:avLst/>
            <a:gdLst/>
            <a:ahLst/>
            <a:cxnLst>
              <a:cxn ang="0">
                <a:pos x="0" y="0"/>
              </a:cxn>
              <a:cxn ang="0">
                <a:pos x="1146" y="609600"/>
              </a:cxn>
            </a:cxnLst>
            <a:rect l="0" t="0" r="0" b="0"/>
            <a:pathLst>
              <a:path w="1904" h="609600">
                <a:moveTo>
                  <a:pt x="0" y="0"/>
                </a:moveTo>
                <a:lnTo>
                  <a:pt x="1650" y="609600"/>
                </a:lnTo>
              </a:path>
            </a:pathLst>
          </a:custGeom>
          <a:noFill/>
          <a:ln w="12699" cap="flat" cmpd="sng">
            <a:solidFill>
              <a:srgbClr val="000000">
                <a:alpha val="100000"/>
              </a:srgbClr>
            </a:solidFill>
            <a:prstDash val="solid"/>
            <a:round/>
            <a:headEnd type="none" w="med" len="med"/>
            <a:tailEnd type="none" w="med" len="med"/>
          </a:ln>
        </p:spPr>
        <p:txBody>
          <a:bodyPr/>
          <a:lstStyle/>
          <a:p>
            <a:endParaRPr lang="en-US"/>
          </a:p>
        </p:txBody>
      </p:sp>
      <p:sp>
        <p:nvSpPr>
          <p:cNvPr id="130083" name="object 40"/>
          <p:cNvSpPr/>
          <p:nvPr/>
        </p:nvSpPr>
        <p:spPr>
          <a:xfrm>
            <a:off x="2722563" y="4972050"/>
            <a:ext cx="1587" cy="609600"/>
          </a:xfrm>
          <a:custGeom>
            <a:avLst/>
            <a:gdLst/>
            <a:ahLst/>
            <a:cxnLst>
              <a:cxn ang="0">
                <a:pos x="0" y="0"/>
              </a:cxn>
              <a:cxn ang="0">
                <a:pos x="1145" y="609600"/>
              </a:cxn>
            </a:cxnLst>
            <a:rect l="0" t="0" r="0" b="0"/>
            <a:pathLst>
              <a:path w="1905" h="609600">
                <a:moveTo>
                  <a:pt x="0" y="0"/>
                </a:moveTo>
                <a:lnTo>
                  <a:pt x="1650" y="609600"/>
                </a:lnTo>
              </a:path>
            </a:pathLst>
          </a:custGeom>
          <a:noFill/>
          <a:ln w="12699" cap="flat" cmpd="sng">
            <a:solidFill>
              <a:srgbClr val="000000">
                <a:alpha val="100000"/>
              </a:srgbClr>
            </a:solidFill>
            <a:prstDash val="solid"/>
            <a:round/>
            <a:headEnd type="none" w="med" len="med"/>
            <a:tailEnd type="none" w="med" len="med"/>
          </a:ln>
        </p:spPr>
        <p:txBody>
          <a:bodyPr/>
          <a:lstStyle/>
          <a:p>
            <a:endParaRPr lang="en-US"/>
          </a:p>
        </p:txBody>
      </p:sp>
      <p:sp>
        <p:nvSpPr>
          <p:cNvPr id="130084" name="object 41"/>
          <p:cNvSpPr/>
          <p:nvPr/>
        </p:nvSpPr>
        <p:spPr>
          <a:xfrm>
            <a:off x="3941763" y="4972050"/>
            <a:ext cx="1295400" cy="609600"/>
          </a:xfrm>
          <a:custGeom>
            <a:avLst/>
            <a:gdLst/>
            <a:ahLst/>
            <a:cxnLst>
              <a:cxn ang="0">
                <a:pos x="0" y="609600"/>
              </a:cxn>
              <a:cxn ang="0">
                <a:pos x="1295400" y="609600"/>
              </a:cxn>
              <a:cxn ang="0">
                <a:pos x="1295400" y="0"/>
              </a:cxn>
              <a:cxn ang="0">
                <a:pos x="0" y="0"/>
              </a:cxn>
              <a:cxn ang="0">
                <a:pos x="0" y="609600"/>
              </a:cxn>
            </a:cxnLst>
            <a:rect l="0" t="0" r="0" b="0"/>
            <a:pathLst>
              <a:path w="1295400" h="609600">
                <a:moveTo>
                  <a:pt x="0" y="609600"/>
                </a:moveTo>
                <a:lnTo>
                  <a:pt x="1295400" y="609600"/>
                </a:lnTo>
                <a:lnTo>
                  <a:pt x="1295400" y="0"/>
                </a:lnTo>
                <a:lnTo>
                  <a:pt x="0" y="0"/>
                </a:lnTo>
                <a:lnTo>
                  <a:pt x="0" y="609600"/>
                </a:lnTo>
                <a:close/>
              </a:path>
            </a:pathLst>
          </a:custGeom>
          <a:noFill/>
          <a:ln w="12700" cap="flat" cmpd="sng">
            <a:solidFill>
              <a:srgbClr val="000000">
                <a:alpha val="100000"/>
              </a:srgbClr>
            </a:solidFill>
            <a:prstDash val="solid"/>
            <a:round/>
            <a:headEnd type="none" w="med" len="med"/>
            <a:tailEnd type="none" w="med" len="med"/>
          </a:ln>
        </p:spPr>
        <p:txBody>
          <a:bodyPr/>
          <a:lstStyle/>
          <a:p>
            <a:endParaRPr lang="en-US"/>
          </a:p>
        </p:txBody>
      </p:sp>
      <p:sp>
        <p:nvSpPr>
          <p:cNvPr id="130085" name="object 42"/>
          <p:cNvSpPr/>
          <p:nvPr/>
        </p:nvSpPr>
        <p:spPr>
          <a:xfrm>
            <a:off x="4932363" y="4972050"/>
            <a:ext cx="1587" cy="609600"/>
          </a:xfrm>
          <a:custGeom>
            <a:avLst/>
            <a:gdLst/>
            <a:ahLst/>
            <a:cxnLst>
              <a:cxn ang="0">
                <a:pos x="0" y="0"/>
              </a:cxn>
              <a:cxn ang="0">
                <a:pos x="1146" y="609600"/>
              </a:cxn>
            </a:cxnLst>
            <a:rect l="0" t="0" r="0" b="0"/>
            <a:pathLst>
              <a:path w="1904" h="609600">
                <a:moveTo>
                  <a:pt x="0" y="0"/>
                </a:moveTo>
                <a:lnTo>
                  <a:pt x="1650" y="609600"/>
                </a:lnTo>
              </a:path>
            </a:pathLst>
          </a:custGeom>
          <a:noFill/>
          <a:ln w="12699" cap="flat" cmpd="sng">
            <a:solidFill>
              <a:srgbClr val="000000">
                <a:alpha val="100000"/>
              </a:srgbClr>
            </a:solidFill>
            <a:prstDash val="solid"/>
            <a:round/>
            <a:headEnd type="none" w="med" len="med"/>
            <a:tailEnd type="none" w="med" len="med"/>
          </a:ln>
        </p:spPr>
        <p:txBody>
          <a:bodyPr/>
          <a:lstStyle/>
          <a:p>
            <a:endParaRPr lang="en-US"/>
          </a:p>
        </p:txBody>
      </p:sp>
      <p:sp>
        <p:nvSpPr>
          <p:cNvPr id="130086" name="object 43"/>
          <p:cNvSpPr/>
          <p:nvPr/>
        </p:nvSpPr>
        <p:spPr>
          <a:xfrm>
            <a:off x="4246563" y="4972050"/>
            <a:ext cx="1587" cy="609600"/>
          </a:xfrm>
          <a:custGeom>
            <a:avLst/>
            <a:gdLst/>
            <a:ahLst/>
            <a:cxnLst>
              <a:cxn ang="0">
                <a:pos x="0" y="0"/>
              </a:cxn>
              <a:cxn ang="0">
                <a:pos x="1146" y="609600"/>
              </a:cxn>
            </a:cxnLst>
            <a:rect l="0" t="0" r="0" b="0"/>
            <a:pathLst>
              <a:path w="1904" h="609600">
                <a:moveTo>
                  <a:pt x="0" y="0"/>
                </a:moveTo>
                <a:lnTo>
                  <a:pt x="1650" y="609600"/>
                </a:lnTo>
              </a:path>
            </a:pathLst>
          </a:custGeom>
          <a:noFill/>
          <a:ln w="12699" cap="flat" cmpd="sng">
            <a:solidFill>
              <a:srgbClr val="000000">
                <a:alpha val="100000"/>
              </a:srgbClr>
            </a:solidFill>
            <a:prstDash val="solid"/>
            <a:round/>
            <a:headEnd type="none" w="med" len="med"/>
            <a:tailEnd type="none" w="med" len="med"/>
          </a:ln>
        </p:spPr>
        <p:txBody>
          <a:bodyPr/>
          <a:lstStyle/>
          <a:p>
            <a:endParaRPr lang="en-US"/>
          </a:p>
        </p:txBody>
      </p:sp>
      <p:sp>
        <p:nvSpPr>
          <p:cNvPr id="44" name="object 44"/>
          <p:cNvSpPr txBox="1"/>
          <p:nvPr/>
        </p:nvSpPr>
        <p:spPr>
          <a:xfrm>
            <a:off x="893763" y="4972050"/>
            <a:ext cx="666750" cy="609600"/>
          </a:xfrm>
          <a:prstGeom prst="rect">
            <a:avLst/>
          </a:prstGeom>
          <a:ln w="14287">
            <a:solidFill>
              <a:srgbClr val="000000"/>
            </a:solidFill>
          </a:ln>
        </p:spPr>
        <p:txBody>
          <a:bodyPr lIns="0" tIns="1270" rIns="0" bIns="0">
            <a:spAutoFit/>
          </a:bodyPr>
          <a:lstStyle/>
          <a:p>
            <a:pPr marR="0" defTabSz="914400">
              <a:spcBef>
                <a:spcPts val="10"/>
              </a:spcBef>
              <a:buClrTx/>
              <a:buSzTx/>
              <a:buFontTx/>
              <a:buNone/>
              <a:defRPr/>
            </a:pPr>
            <a:endParaRPr kumimoji="0" sz="1350" kern="1200" cap="none" spc="0" normalizeH="0" baseline="0" noProof="0">
              <a:latin typeface="Times New Roman" panose="02020603050405020304"/>
              <a:ea typeface="+mn-ea"/>
              <a:cs typeface="Times New Roman" panose="02020603050405020304"/>
            </a:endParaRPr>
          </a:p>
          <a:p>
            <a:pPr marL="97790" marR="0" defTabSz="914400">
              <a:buClrTx/>
              <a:buSzTx/>
              <a:buFontTx/>
              <a:buNone/>
              <a:tabLst>
                <a:tab pos="554990" algn="l"/>
              </a:tabLst>
              <a:defRPr/>
            </a:pPr>
            <a:r>
              <a:rPr kumimoji="0" sz="1400" b="1" kern="1200" cap="none" spc="0" normalizeH="0" baseline="0" noProof="0" dirty="0">
                <a:latin typeface="Constantia" panose="02030602050306030303"/>
                <a:ea typeface="+mn-ea"/>
                <a:cs typeface="Constantia" panose="02030602050306030303"/>
              </a:rPr>
              <a:t>4	</a:t>
            </a:r>
            <a:r>
              <a:rPr kumimoji="0" sz="2100" b="1" kern="1200" cap="none" spc="0" normalizeH="0" baseline="4000" noProof="0" dirty="0">
                <a:latin typeface="Constantia" panose="02030602050306030303"/>
                <a:ea typeface="+mn-ea"/>
                <a:cs typeface="Constantia" panose="02030602050306030303"/>
              </a:rPr>
              <a:t>6</a:t>
            </a:r>
            <a:endParaRPr kumimoji="0" sz="2100" kern="1200" cap="none" spc="0" normalizeH="0" baseline="4000" noProof="0">
              <a:latin typeface="Constantia" panose="02030602050306030303"/>
              <a:ea typeface="+mn-ea"/>
              <a:cs typeface="Constantia" panose="02030602050306030303"/>
            </a:endParaRPr>
          </a:p>
        </p:txBody>
      </p:sp>
      <p:sp>
        <p:nvSpPr>
          <p:cNvPr id="45" name="object 45"/>
          <p:cNvSpPr txBox="1"/>
          <p:nvPr/>
        </p:nvSpPr>
        <p:spPr>
          <a:xfrm>
            <a:off x="2417763" y="4972050"/>
            <a:ext cx="585788" cy="609600"/>
          </a:xfrm>
          <a:prstGeom prst="rect">
            <a:avLst/>
          </a:prstGeom>
          <a:ln w="14350">
            <a:solidFill>
              <a:srgbClr val="000000"/>
            </a:solidFill>
          </a:ln>
        </p:spPr>
        <p:txBody>
          <a:bodyPr lIns="0" tIns="5080" rIns="0" bIns="0">
            <a:spAutoFit/>
          </a:bodyPr>
          <a:lstStyle/>
          <a:p>
            <a:pPr marR="0" defTabSz="914400">
              <a:spcBef>
                <a:spcPts val="40"/>
              </a:spcBef>
              <a:buClrTx/>
              <a:buSzTx/>
              <a:buFontTx/>
              <a:buNone/>
              <a:defRPr/>
            </a:pPr>
            <a:endParaRPr kumimoji="0" sz="1250" kern="1200" cap="none" spc="0" normalizeH="0" baseline="0" noProof="0">
              <a:latin typeface="Times New Roman" panose="02020603050405020304"/>
              <a:ea typeface="+mn-ea"/>
              <a:cs typeface="Times New Roman" panose="02020603050405020304"/>
            </a:endParaRPr>
          </a:p>
          <a:p>
            <a:pPr marL="21590" marR="0" defTabSz="914400">
              <a:buClrTx/>
              <a:buSzTx/>
              <a:buFontTx/>
              <a:buNone/>
              <a:tabLst>
                <a:tab pos="478790" algn="l"/>
              </a:tabLst>
              <a:defRPr/>
            </a:pPr>
            <a:r>
              <a:rPr kumimoji="0" sz="1400" b="1" kern="1200" cap="none" spc="0" normalizeH="0" baseline="0" noProof="0" dirty="0">
                <a:latin typeface="Constantia" panose="02030602050306030303"/>
                <a:ea typeface="+mn-ea"/>
                <a:cs typeface="Constantia" panose="02030602050306030303"/>
              </a:rPr>
              <a:t>10	4</a:t>
            </a:r>
            <a:endParaRPr kumimoji="0" sz="1400" kern="1200" cap="none" spc="0" normalizeH="0" baseline="0" noProof="0">
              <a:latin typeface="Constantia" panose="02030602050306030303"/>
              <a:ea typeface="+mn-ea"/>
              <a:cs typeface="Constantia" panose="02030602050306030303"/>
            </a:endParaRPr>
          </a:p>
        </p:txBody>
      </p:sp>
      <p:sp>
        <p:nvSpPr>
          <p:cNvPr id="46" name="object 46"/>
          <p:cNvSpPr txBox="1"/>
          <p:nvPr/>
        </p:nvSpPr>
        <p:spPr>
          <a:xfrm>
            <a:off x="3941763" y="4972050"/>
            <a:ext cx="557213" cy="609600"/>
          </a:xfrm>
          <a:prstGeom prst="rect">
            <a:avLst/>
          </a:prstGeom>
          <a:ln w="14350">
            <a:solidFill>
              <a:srgbClr val="000000"/>
            </a:solidFill>
          </a:ln>
        </p:spPr>
        <p:txBody>
          <a:bodyPr lIns="0" tIns="5080" rIns="0" bIns="0">
            <a:spAutoFit/>
          </a:bodyPr>
          <a:lstStyle/>
          <a:p>
            <a:pPr marR="0" defTabSz="914400">
              <a:spcBef>
                <a:spcPts val="40"/>
              </a:spcBef>
              <a:buClrTx/>
              <a:buSzTx/>
              <a:buFontTx/>
              <a:buNone/>
              <a:defRPr/>
            </a:pPr>
            <a:endParaRPr kumimoji="0" sz="1250" kern="1200" cap="none" spc="0" normalizeH="0" baseline="0" noProof="0">
              <a:latin typeface="Times New Roman" panose="02020603050405020304"/>
              <a:ea typeface="+mn-ea"/>
              <a:cs typeface="Times New Roman" panose="02020603050405020304"/>
            </a:endParaRPr>
          </a:p>
          <a:p>
            <a:pPr marL="22225" marR="0" defTabSz="914400">
              <a:buClrTx/>
              <a:buSzTx/>
              <a:buFontTx/>
              <a:buNone/>
              <a:tabLst>
                <a:tab pos="478790" algn="l"/>
              </a:tabLst>
              <a:defRPr/>
            </a:pPr>
            <a:r>
              <a:rPr kumimoji="0" sz="1400" b="1" kern="1200" cap="none" spc="0" normalizeH="0" baseline="0" noProof="0" dirty="0">
                <a:latin typeface="Constantia" panose="02030602050306030303"/>
                <a:ea typeface="+mn-ea"/>
                <a:cs typeface="Constantia" panose="02030602050306030303"/>
              </a:rPr>
              <a:t>12	1</a:t>
            </a:r>
            <a:endParaRPr kumimoji="0" sz="1400" kern="1200" cap="none" spc="0" normalizeH="0" baseline="0" noProof="0">
              <a:latin typeface="Constantia" panose="02030602050306030303"/>
              <a:ea typeface="+mn-ea"/>
              <a:cs typeface="Constantia" panose="02030602050306030303"/>
            </a:endParaRPr>
          </a:p>
        </p:txBody>
      </p:sp>
      <p:sp>
        <p:nvSpPr>
          <p:cNvPr id="130090" name="object 47"/>
          <p:cNvSpPr/>
          <p:nvPr/>
        </p:nvSpPr>
        <p:spPr>
          <a:xfrm>
            <a:off x="2036763" y="5238750"/>
            <a:ext cx="381000" cy="76200"/>
          </a:xfrm>
          <a:custGeom>
            <a:avLst/>
            <a:gdLst/>
            <a:ahLst/>
            <a:cxnLst>
              <a:cxn ang="0">
                <a:pos x="304800" y="0"/>
              </a:cxn>
              <a:cxn ang="0">
                <a:pos x="304800" y="76200"/>
              </a:cxn>
              <a:cxn ang="0">
                <a:pos x="368300" y="44450"/>
              </a:cxn>
              <a:cxn ang="0">
                <a:pos x="317500" y="44450"/>
              </a:cxn>
              <a:cxn ang="0">
                <a:pos x="317500" y="31750"/>
              </a:cxn>
              <a:cxn ang="0">
                <a:pos x="368300" y="31750"/>
              </a:cxn>
              <a:cxn ang="0">
                <a:pos x="304800" y="0"/>
              </a:cxn>
              <a:cxn ang="0">
                <a:pos x="304800" y="31750"/>
              </a:cxn>
              <a:cxn ang="0">
                <a:pos x="0" y="31750"/>
              </a:cxn>
              <a:cxn ang="0">
                <a:pos x="0" y="44450"/>
              </a:cxn>
              <a:cxn ang="0">
                <a:pos x="304800" y="44450"/>
              </a:cxn>
              <a:cxn ang="0">
                <a:pos x="304800" y="31750"/>
              </a:cxn>
              <a:cxn ang="0">
                <a:pos x="368300" y="31750"/>
              </a:cxn>
              <a:cxn ang="0">
                <a:pos x="317500" y="31750"/>
              </a:cxn>
              <a:cxn ang="0">
                <a:pos x="317500" y="44450"/>
              </a:cxn>
              <a:cxn ang="0">
                <a:pos x="368300" y="44450"/>
              </a:cxn>
              <a:cxn ang="0">
                <a:pos x="381000" y="38100"/>
              </a:cxn>
              <a:cxn ang="0">
                <a:pos x="368300" y="31750"/>
              </a:cxn>
            </a:cxnLst>
            <a:rect l="0" t="0" r="0" b="0"/>
            <a:pathLst>
              <a:path w="381000" h="76200">
                <a:moveTo>
                  <a:pt x="304800" y="0"/>
                </a:moveTo>
                <a:lnTo>
                  <a:pt x="304800" y="76200"/>
                </a:lnTo>
                <a:lnTo>
                  <a:pt x="368300" y="44450"/>
                </a:lnTo>
                <a:lnTo>
                  <a:pt x="317500" y="44450"/>
                </a:lnTo>
                <a:lnTo>
                  <a:pt x="317500" y="31750"/>
                </a:lnTo>
                <a:lnTo>
                  <a:pt x="368300" y="31750"/>
                </a:lnTo>
                <a:lnTo>
                  <a:pt x="304800" y="0"/>
                </a:lnTo>
                <a:close/>
              </a:path>
              <a:path w="381000" h="76200">
                <a:moveTo>
                  <a:pt x="304800" y="31750"/>
                </a:moveTo>
                <a:lnTo>
                  <a:pt x="0" y="31750"/>
                </a:lnTo>
                <a:lnTo>
                  <a:pt x="0" y="44450"/>
                </a:lnTo>
                <a:lnTo>
                  <a:pt x="304800" y="44450"/>
                </a:lnTo>
                <a:lnTo>
                  <a:pt x="304800" y="31750"/>
                </a:lnTo>
                <a:close/>
              </a:path>
              <a:path w="381000" h="76200">
                <a:moveTo>
                  <a:pt x="368300" y="31750"/>
                </a:moveTo>
                <a:lnTo>
                  <a:pt x="317500" y="31750"/>
                </a:lnTo>
                <a:lnTo>
                  <a:pt x="317500" y="44450"/>
                </a:lnTo>
                <a:lnTo>
                  <a:pt x="368300" y="44450"/>
                </a:lnTo>
                <a:lnTo>
                  <a:pt x="381000" y="38100"/>
                </a:lnTo>
                <a:lnTo>
                  <a:pt x="368300" y="31750"/>
                </a:lnTo>
                <a:close/>
              </a:path>
            </a:pathLst>
          </a:custGeom>
          <a:solidFill>
            <a:srgbClr val="000000">
              <a:alpha val="100000"/>
            </a:srgbClr>
          </a:solidFill>
          <a:ln w="9525">
            <a:noFill/>
          </a:ln>
        </p:spPr>
        <p:txBody>
          <a:bodyPr/>
          <a:lstStyle/>
          <a:p>
            <a:endParaRPr lang="en-US"/>
          </a:p>
        </p:txBody>
      </p:sp>
      <p:sp>
        <p:nvSpPr>
          <p:cNvPr id="130091" name="object 48"/>
          <p:cNvSpPr/>
          <p:nvPr/>
        </p:nvSpPr>
        <p:spPr>
          <a:xfrm>
            <a:off x="3560763" y="5238750"/>
            <a:ext cx="381000" cy="76200"/>
          </a:xfrm>
          <a:custGeom>
            <a:avLst/>
            <a:gdLst/>
            <a:ahLst/>
            <a:cxnLst>
              <a:cxn ang="0">
                <a:pos x="304800" y="0"/>
              </a:cxn>
              <a:cxn ang="0">
                <a:pos x="304800" y="76200"/>
              </a:cxn>
              <a:cxn ang="0">
                <a:pos x="368300" y="44450"/>
              </a:cxn>
              <a:cxn ang="0">
                <a:pos x="317500" y="44450"/>
              </a:cxn>
              <a:cxn ang="0">
                <a:pos x="317500" y="31750"/>
              </a:cxn>
              <a:cxn ang="0">
                <a:pos x="368300" y="31750"/>
              </a:cxn>
              <a:cxn ang="0">
                <a:pos x="304800" y="0"/>
              </a:cxn>
              <a:cxn ang="0">
                <a:pos x="304800" y="31750"/>
              </a:cxn>
              <a:cxn ang="0">
                <a:pos x="0" y="31750"/>
              </a:cxn>
              <a:cxn ang="0">
                <a:pos x="0" y="44450"/>
              </a:cxn>
              <a:cxn ang="0">
                <a:pos x="304800" y="44450"/>
              </a:cxn>
              <a:cxn ang="0">
                <a:pos x="304800" y="31750"/>
              </a:cxn>
              <a:cxn ang="0">
                <a:pos x="368300" y="31750"/>
              </a:cxn>
              <a:cxn ang="0">
                <a:pos x="317500" y="31750"/>
              </a:cxn>
              <a:cxn ang="0">
                <a:pos x="317500" y="44450"/>
              </a:cxn>
              <a:cxn ang="0">
                <a:pos x="368300" y="44450"/>
              </a:cxn>
              <a:cxn ang="0">
                <a:pos x="381000" y="38100"/>
              </a:cxn>
              <a:cxn ang="0">
                <a:pos x="368300" y="31750"/>
              </a:cxn>
            </a:cxnLst>
            <a:rect l="0" t="0" r="0" b="0"/>
            <a:pathLst>
              <a:path w="381000" h="76200">
                <a:moveTo>
                  <a:pt x="304800" y="0"/>
                </a:moveTo>
                <a:lnTo>
                  <a:pt x="304800" y="76200"/>
                </a:lnTo>
                <a:lnTo>
                  <a:pt x="368300" y="44450"/>
                </a:lnTo>
                <a:lnTo>
                  <a:pt x="317500" y="44450"/>
                </a:lnTo>
                <a:lnTo>
                  <a:pt x="317500" y="31750"/>
                </a:lnTo>
                <a:lnTo>
                  <a:pt x="368300" y="31750"/>
                </a:lnTo>
                <a:lnTo>
                  <a:pt x="304800" y="0"/>
                </a:lnTo>
                <a:close/>
              </a:path>
              <a:path w="381000" h="76200">
                <a:moveTo>
                  <a:pt x="304800" y="31750"/>
                </a:moveTo>
                <a:lnTo>
                  <a:pt x="0" y="31750"/>
                </a:lnTo>
                <a:lnTo>
                  <a:pt x="0" y="44450"/>
                </a:lnTo>
                <a:lnTo>
                  <a:pt x="304800" y="44450"/>
                </a:lnTo>
                <a:lnTo>
                  <a:pt x="304800" y="31750"/>
                </a:lnTo>
                <a:close/>
              </a:path>
              <a:path w="381000" h="76200">
                <a:moveTo>
                  <a:pt x="368300" y="31750"/>
                </a:moveTo>
                <a:lnTo>
                  <a:pt x="317500" y="31750"/>
                </a:lnTo>
                <a:lnTo>
                  <a:pt x="317500" y="44450"/>
                </a:lnTo>
                <a:lnTo>
                  <a:pt x="368300" y="44450"/>
                </a:lnTo>
                <a:lnTo>
                  <a:pt x="381000" y="38100"/>
                </a:lnTo>
                <a:lnTo>
                  <a:pt x="368300" y="31750"/>
                </a:lnTo>
                <a:close/>
              </a:path>
            </a:pathLst>
          </a:custGeom>
          <a:solidFill>
            <a:srgbClr val="000000">
              <a:alpha val="100000"/>
            </a:srgbClr>
          </a:solidFill>
          <a:ln w="9525">
            <a:noFill/>
          </a:ln>
        </p:spPr>
        <p:txBody>
          <a:bodyPr/>
          <a:lstStyle/>
          <a:p>
            <a:endParaRPr lang="en-US"/>
          </a:p>
        </p:txBody>
      </p:sp>
      <p:sp>
        <p:nvSpPr>
          <p:cNvPr id="130092" name="object 49"/>
          <p:cNvSpPr/>
          <p:nvPr/>
        </p:nvSpPr>
        <p:spPr>
          <a:xfrm>
            <a:off x="5465763" y="4972050"/>
            <a:ext cx="1295400" cy="609600"/>
          </a:xfrm>
          <a:custGeom>
            <a:avLst/>
            <a:gdLst/>
            <a:ahLst/>
            <a:cxnLst>
              <a:cxn ang="0">
                <a:pos x="0" y="609600"/>
              </a:cxn>
              <a:cxn ang="0">
                <a:pos x="1295400" y="609600"/>
              </a:cxn>
              <a:cxn ang="0">
                <a:pos x="1295400" y="0"/>
              </a:cxn>
              <a:cxn ang="0">
                <a:pos x="0" y="0"/>
              </a:cxn>
              <a:cxn ang="0">
                <a:pos x="0" y="609600"/>
              </a:cxn>
            </a:cxnLst>
            <a:rect l="0" t="0" r="0" b="0"/>
            <a:pathLst>
              <a:path w="1295400" h="609600">
                <a:moveTo>
                  <a:pt x="0" y="609600"/>
                </a:moveTo>
                <a:lnTo>
                  <a:pt x="1295400" y="609600"/>
                </a:lnTo>
                <a:lnTo>
                  <a:pt x="1295400" y="0"/>
                </a:lnTo>
                <a:lnTo>
                  <a:pt x="0" y="0"/>
                </a:lnTo>
                <a:lnTo>
                  <a:pt x="0" y="609600"/>
                </a:lnTo>
                <a:close/>
              </a:path>
            </a:pathLst>
          </a:custGeom>
          <a:noFill/>
          <a:ln w="12700" cap="flat" cmpd="sng">
            <a:solidFill>
              <a:srgbClr val="000000">
                <a:alpha val="100000"/>
              </a:srgbClr>
            </a:solidFill>
            <a:prstDash val="solid"/>
            <a:round/>
            <a:headEnd type="none" w="med" len="med"/>
            <a:tailEnd type="none" w="med" len="med"/>
          </a:ln>
        </p:spPr>
        <p:txBody>
          <a:bodyPr/>
          <a:lstStyle/>
          <a:p>
            <a:endParaRPr lang="en-US"/>
          </a:p>
        </p:txBody>
      </p:sp>
      <p:sp>
        <p:nvSpPr>
          <p:cNvPr id="130093" name="object 50"/>
          <p:cNvSpPr/>
          <p:nvPr/>
        </p:nvSpPr>
        <p:spPr>
          <a:xfrm>
            <a:off x="6456363" y="4972050"/>
            <a:ext cx="1587" cy="609600"/>
          </a:xfrm>
          <a:custGeom>
            <a:avLst/>
            <a:gdLst/>
            <a:ahLst/>
            <a:cxnLst>
              <a:cxn ang="0">
                <a:pos x="0" y="0"/>
              </a:cxn>
              <a:cxn ang="0">
                <a:pos x="1146" y="609600"/>
              </a:cxn>
            </a:cxnLst>
            <a:rect l="0" t="0" r="0" b="0"/>
            <a:pathLst>
              <a:path w="1904" h="609600">
                <a:moveTo>
                  <a:pt x="0" y="0"/>
                </a:moveTo>
                <a:lnTo>
                  <a:pt x="1650" y="609600"/>
                </a:lnTo>
              </a:path>
            </a:pathLst>
          </a:custGeom>
          <a:noFill/>
          <a:ln w="12699" cap="flat" cmpd="sng">
            <a:solidFill>
              <a:srgbClr val="000000">
                <a:alpha val="100000"/>
              </a:srgbClr>
            </a:solidFill>
            <a:prstDash val="solid"/>
            <a:round/>
            <a:headEnd type="none" w="med" len="med"/>
            <a:tailEnd type="none" w="med" len="med"/>
          </a:ln>
        </p:spPr>
        <p:txBody>
          <a:bodyPr/>
          <a:lstStyle/>
          <a:p>
            <a:endParaRPr lang="en-US"/>
          </a:p>
        </p:txBody>
      </p:sp>
      <p:sp>
        <p:nvSpPr>
          <p:cNvPr id="130094" name="object 51"/>
          <p:cNvSpPr/>
          <p:nvPr/>
        </p:nvSpPr>
        <p:spPr>
          <a:xfrm>
            <a:off x="5770563" y="4972050"/>
            <a:ext cx="1587" cy="609600"/>
          </a:xfrm>
          <a:custGeom>
            <a:avLst/>
            <a:gdLst/>
            <a:ahLst/>
            <a:cxnLst>
              <a:cxn ang="0">
                <a:pos x="0" y="0"/>
              </a:cxn>
              <a:cxn ang="0">
                <a:pos x="1146" y="609600"/>
              </a:cxn>
            </a:cxnLst>
            <a:rect l="0" t="0" r="0" b="0"/>
            <a:pathLst>
              <a:path w="1904" h="609600">
                <a:moveTo>
                  <a:pt x="0" y="0"/>
                </a:moveTo>
                <a:lnTo>
                  <a:pt x="1650" y="609600"/>
                </a:lnTo>
              </a:path>
            </a:pathLst>
          </a:custGeom>
          <a:noFill/>
          <a:ln w="12699" cap="flat" cmpd="sng">
            <a:solidFill>
              <a:srgbClr val="000000">
                <a:alpha val="100000"/>
              </a:srgbClr>
            </a:solidFill>
            <a:prstDash val="solid"/>
            <a:round/>
            <a:headEnd type="none" w="med" len="med"/>
            <a:tailEnd type="none" w="med" len="med"/>
          </a:ln>
        </p:spPr>
        <p:txBody>
          <a:bodyPr/>
          <a:lstStyle/>
          <a:p>
            <a:endParaRPr lang="en-US"/>
          </a:p>
        </p:txBody>
      </p:sp>
      <p:sp>
        <p:nvSpPr>
          <p:cNvPr id="52" name="object 52"/>
          <p:cNvSpPr txBox="1"/>
          <p:nvPr/>
        </p:nvSpPr>
        <p:spPr>
          <a:xfrm>
            <a:off x="5465763" y="4972050"/>
            <a:ext cx="595313" cy="609600"/>
          </a:xfrm>
          <a:prstGeom prst="rect">
            <a:avLst/>
          </a:prstGeom>
          <a:ln w="14350">
            <a:solidFill>
              <a:srgbClr val="000000"/>
            </a:solidFill>
          </a:ln>
        </p:spPr>
        <p:txBody>
          <a:bodyPr lIns="0" tIns="5080" rIns="0" bIns="0">
            <a:spAutoFit/>
          </a:bodyPr>
          <a:lstStyle/>
          <a:p>
            <a:pPr marR="0" defTabSz="914400">
              <a:spcBef>
                <a:spcPts val="40"/>
              </a:spcBef>
              <a:buClrTx/>
              <a:buSzTx/>
              <a:buFontTx/>
              <a:buNone/>
              <a:defRPr/>
            </a:pPr>
            <a:endParaRPr kumimoji="0" sz="1250" kern="1200" cap="none" spc="0" normalizeH="0" baseline="0" noProof="0">
              <a:latin typeface="Times New Roman" panose="02020603050405020304"/>
              <a:ea typeface="+mn-ea"/>
              <a:cs typeface="Times New Roman" panose="02020603050405020304"/>
            </a:endParaRPr>
          </a:p>
          <a:p>
            <a:pPr marL="98425" marR="0" defTabSz="914400">
              <a:buClrTx/>
              <a:buSzTx/>
              <a:buFontTx/>
              <a:buNone/>
              <a:tabLst>
                <a:tab pos="479425" algn="l"/>
              </a:tabLst>
              <a:defRPr/>
            </a:pPr>
            <a:r>
              <a:rPr kumimoji="0" sz="1400" b="1" kern="1200" cap="none" spc="0" normalizeH="0" baseline="0" noProof="0" dirty="0">
                <a:latin typeface="Constantia" panose="02030602050306030303"/>
                <a:ea typeface="+mn-ea"/>
                <a:cs typeface="Constantia" panose="02030602050306030303"/>
              </a:rPr>
              <a:t>8	0</a:t>
            </a:r>
            <a:endParaRPr kumimoji="0" sz="1400" kern="1200" cap="none" spc="0" normalizeH="0" baseline="0" noProof="0">
              <a:latin typeface="Constantia" panose="02030602050306030303"/>
              <a:ea typeface="+mn-ea"/>
              <a:cs typeface="Constantia" panose="02030602050306030303"/>
            </a:endParaRPr>
          </a:p>
        </p:txBody>
      </p:sp>
      <p:sp>
        <p:nvSpPr>
          <p:cNvPr id="130096" name="object 53"/>
          <p:cNvSpPr/>
          <p:nvPr/>
        </p:nvSpPr>
        <p:spPr>
          <a:xfrm>
            <a:off x="5084763" y="5238750"/>
            <a:ext cx="381000" cy="76200"/>
          </a:xfrm>
          <a:custGeom>
            <a:avLst/>
            <a:gdLst/>
            <a:ahLst/>
            <a:cxnLst>
              <a:cxn ang="0">
                <a:pos x="304800" y="0"/>
              </a:cxn>
              <a:cxn ang="0">
                <a:pos x="304800" y="76200"/>
              </a:cxn>
              <a:cxn ang="0">
                <a:pos x="368300" y="44450"/>
              </a:cxn>
              <a:cxn ang="0">
                <a:pos x="317500" y="44450"/>
              </a:cxn>
              <a:cxn ang="0">
                <a:pos x="317500" y="31750"/>
              </a:cxn>
              <a:cxn ang="0">
                <a:pos x="368300" y="31750"/>
              </a:cxn>
              <a:cxn ang="0">
                <a:pos x="304800" y="0"/>
              </a:cxn>
              <a:cxn ang="0">
                <a:pos x="304800" y="31750"/>
              </a:cxn>
              <a:cxn ang="0">
                <a:pos x="0" y="31750"/>
              </a:cxn>
              <a:cxn ang="0">
                <a:pos x="0" y="44450"/>
              </a:cxn>
              <a:cxn ang="0">
                <a:pos x="304800" y="44450"/>
              </a:cxn>
              <a:cxn ang="0">
                <a:pos x="304800" y="31750"/>
              </a:cxn>
              <a:cxn ang="0">
                <a:pos x="368300" y="31750"/>
              </a:cxn>
              <a:cxn ang="0">
                <a:pos x="317500" y="31750"/>
              </a:cxn>
              <a:cxn ang="0">
                <a:pos x="317500" y="44450"/>
              </a:cxn>
              <a:cxn ang="0">
                <a:pos x="368300" y="44450"/>
              </a:cxn>
              <a:cxn ang="0">
                <a:pos x="381000" y="38100"/>
              </a:cxn>
              <a:cxn ang="0">
                <a:pos x="368300" y="31750"/>
              </a:cxn>
            </a:cxnLst>
            <a:rect l="0" t="0" r="0" b="0"/>
            <a:pathLst>
              <a:path w="381000" h="76200">
                <a:moveTo>
                  <a:pt x="304800" y="0"/>
                </a:moveTo>
                <a:lnTo>
                  <a:pt x="304800" y="76200"/>
                </a:lnTo>
                <a:lnTo>
                  <a:pt x="368300" y="44450"/>
                </a:lnTo>
                <a:lnTo>
                  <a:pt x="317500" y="44450"/>
                </a:lnTo>
                <a:lnTo>
                  <a:pt x="317500" y="31750"/>
                </a:lnTo>
                <a:lnTo>
                  <a:pt x="368300" y="31750"/>
                </a:lnTo>
                <a:lnTo>
                  <a:pt x="304800" y="0"/>
                </a:lnTo>
                <a:close/>
              </a:path>
              <a:path w="381000" h="76200">
                <a:moveTo>
                  <a:pt x="304800" y="31750"/>
                </a:moveTo>
                <a:lnTo>
                  <a:pt x="0" y="31750"/>
                </a:lnTo>
                <a:lnTo>
                  <a:pt x="0" y="44450"/>
                </a:lnTo>
                <a:lnTo>
                  <a:pt x="304800" y="44450"/>
                </a:lnTo>
                <a:lnTo>
                  <a:pt x="304800" y="31750"/>
                </a:lnTo>
                <a:close/>
              </a:path>
              <a:path w="381000" h="76200">
                <a:moveTo>
                  <a:pt x="368300" y="31750"/>
                </a:moveTo>
                <a:lnTo>
                  <a:pt x="317500" y="31750"/>
                </a:lnTo>
                <a:lnTo>
                  <a:pt x="317500" y="44450"/>
                </a:lnTo>
                <a:lnTo>
                  <a:pt x="368300" y="44450"/>
                </a:lnTo>
                <a:lnTo>
                  <a:pt x="381000" y="38100"/>
                </a:lnTo>
                <a:lnTo>
                  <a:pt x="368300" y="31750"/>
                </a:lnTo>
                <a:close/>
              </a:path>
            </a:pathLst>
          </a:custGeom>
          <a:solidFill>
            <a:srgbClr val="000000">
              <a:alpha val="100000"/>
            </a:srgbClr>
          </a:solidFill>
          <a:ln w="9525">
            <a:noFill/>
          </a:ln>
        </p:spPr>
        <p:txBody>
          <a:bodyPr/>
          <a:lstStyle/>
          <a:p>
            <a:endParaRPr lang="en-US"/>
          </a:p>
        </p:txBody>
      </p:sp>
      <p:sp>
        <p:nvSpPr>
          <p:cNvPr id="54" name="object 54"/>
          <p:cNvSpPr txBox="1"/>
          <p:nvPr/>
        </p:nvSpPr>
        <p:spPr>
          <a:xfrm>
            <a:off x="231775" y="4129088"/>
            <a:ext cx="296863" cy="390525"/>
          </a:xfrm>
          <a:prstGeom prst="rect">
            <a:avLst/>
          </a:prstGeom>
        </p:spPr>
        <p:txBody>
          <a:bodyPr lIns="0" tIns="12700" rIns="0" bIns="0">
            <a:spAutoFit/>
          </a:bodyPr>
          <a:lstStyle/>
          <a:p>
            <a:pPr marL="12700" marR="0" defTabSz="914400">
              <a:spcBef>
                <a:spcPts val="100"/>
              </a:spcBef>
              <a:buClrTx/>
              <a:buSzTx/>
              <a:buFontTx/>
              <a:buNone/>
              <a:defRPr/>
            </a:pPr>
            <a:r>
              <a:rPr kumimoji="0" sz="2400" kern="1200" cap="none" spc="-5" normalizeH="0" baseline="0" noProof="0" dirty="0">
                <a:latin typeface="Constantia" panose="02030602050306030303"/>
                <a:ea typeface="+mn-ea"/>
                <a:cs typeface="Constantia" panose="02030602050306030303"/>
              </a:rPr>
              <a:t>P1</a:t>
            </a:r>
            <a:endParaRPr kumimoji="0" sz="2400" kern="1200" cap="none" spc="0" normalizeH="0" baseline="0" noProof="0">
              <a:latin typeface="Constantia" panose="02030602050306030303"/>
              <a:ea typeface="+mn-ea"/>
              <a:cs typeface="Constantia" panose="02030602050306030303"/>
            </a:endParaRPr>
          </a:p>
        </p:txBody>
      </p:sp>
      <p:sp>
        <p:nvSpPr>
          <p:cNvPr id="55" name="object 55"/>
          <p:cNvSpPr txBox="1"/>
          <p:nvPr/>
        </p:nvSpPr>
        <p:spPr>
          <a:xfrm>
            <a:off x="231775" y="5272088"/>
            <a:ext cx="349250" cy="392113"/>
          </a:xfrm>
          <a:prstGeom prst="rect">
            <a:avLst/>
          </a:prstGeom>
        </p:spPr>
        <p:txBody>
          <a:bodyPr lIns="0" tIns="12700" rIns="0" bIns="0">
            <a:spAutoFit/>
          </a:bodyPr>
          <a:lstStyle/>
          <a:p>
            <a:pPr marL="12700" marR="0" defTabSz="914400">
              <a:spcBef>
                <a:spcPts val="100"/>
              </a:spcBef>
              <a:buClrTx/>
              <a:buSzTx/>
              <a:buFontTx/>
              <a:buNone/>
              <a:defRPr/>
            </a:pPr>
            <a:r>
              <a:rPr kumimoji="0" sz="2400" kern="1200" cap="none" spc="-10" normalizeH="0" baseline="0" noProof="0" dirty="0">
                <a:latin typeface="Constantia" panose="02030602050306030303"/>
                <a:ea typeface="+mn-ea"/>
                <a:cs typeface="Constantia" panose="02030602050306030303"/>
              </a:rPr>
              <a:t>P2</a:t>
            </a:r>
            <a:endParaRPr kumimoji="0" sz="2400" kern="1200" cap="none" spc="0" normalizeH="0" baseline="0" noProof="0">
              <a:latin typeface="Constantia" panose="02030602050306030303"/>
              <a:ea typeface="+mn-ea"/>
              <a:cs typeface="Constantia" panose="02030602050306030303"/>
            </a:endParaRPr>
          </a:p>
        </p:txBody>
      </p:sp>
      <p:sp>
        <p:nvSpPr>
          <p:cNvPr id="130099" name="object 56"/>
          <p:cNvSpPr/>
          <p:nvPr/>
        </p:nvSpPr>
        <p:spPr>
          <a:xfrm>
            <a:off x="8077200" y="4343400"/>
            <a:ext cx="457200" cy="0"/>
          </a:xfrm>
          <a:custGeom>
            <a:avLst/>
            <a:gdLst/>
            <a:ahLst/>
            <a:cxnLst>
              <a:cxn ang="0">
                <a:pos x="457200" y="0"/>
              </a:cxn>
              <a:cxn ang="0">
                <a:pos x="0" y="0"/>
              </a:cxn>
            </a:cxnLst>
            <a:rect l="0" t="0" r="0" b="0"/>
            <a:pathLst>
              <a:path w="457200">
                <a:moveTo>
                  <a:pt x="457200" y="0"/>
                </a:moveTo>
                <a:lnTo>
                  <a:pt x="0" y="0"/>
                </a:lnTo>
              </a:path>
            </a:pathLst>
          </a:custGeom>
          <a:noFill/>
          <a:ln w="12700" cap="flat" cmpd="sng">
            <a:solidFill>
              <a:srgbClr val="000000">
                <a:alpha val="100000"/>
              </a:srgbClr>
            </a:solidFill>
            <a:prstDash val="solid"/>
            <a:round/>
            <a:headEnd type="none" w="med" len="med"/>
            <a:tailEnd type="none" w="med" len="med"/>
          </a:ln>
        </p:spPr>
        <p:txBody>
          <a:bodyPr/>
          <a:lstStyle/>
          <a:p>
            <a:endParaRPr lang="en-US"/>
          </a:p>
        </p:txBody>
      </p:sp>
      <p:sp>
        <p:nvSpPr>
          <p:cNvPr id="130100" name="object 57"/>
          <p:cNvSpPr/>
          <p:nvPr/>
        </p:nvSpPr>
        <p:spPr>
          <a:xfrm>
            <a:off x="8382000" y="4648200"/>
            <a:ext cx="304800" cy="0"/>
          </a:xfrm>
          <a:custGeom>
            <a:avLst/>
            <a:gdLst/>
            <a:ahLst/>
            <a:cxnLst>
              <a:cxn ang="0">
                <a:pos x="0" y="0"/>
              </a:cxn>
              <a:cxn ang="0">
                <a:pos x="304800" y="0"/>
              </a:cxn>
            </a:cxnLst>
            <a:rect l="0" t="0" r="0" b="0"/>
            <a:pathLst>
              <a:path w="304800">
                <a:moveTo>
                  <a:pt x="0" y="0"/>
                </a:moveTo>
                <a:lnTo>
                  <a:pt x="304800" y="0"/>
                </a:lnTo>
              </a:path>
            </a:pathLst>
          </a:custGeom>
          <a:noFill/>
          <a:ln w="12700" cap="flat" cmpd="sng">
            <a:solidFill>
              <a:srgbClr val="000000">
                <a:alpha val="100000"/>
              </a:srgbClr>
            </a:solidFill>
            <a:prstDash val="solid"/>
            <a:round/>
            <a:headEnd type="none" w="med" len="med"/>
            <a:tailEnd type="none" w="med" len="med"/>
          </a:ln>
        </p:spPr>
        <p:txBody>
          <a:bodyPr/>
          <a:lstStyle/>
          <a:p>
            <a:endParaRPr lang="en-US"/>
          </a:p>
        </p:txBody>
      </p:sp>
      <p:sp>
        <p:nvSpPr>
          <p:cNvPr id="130101" name="object 58"/>
          <p:cNvSpPr/>
          <p:nvPr/>
        </p:nvSpPr>
        <p:spPr>
          <a:xfrm>
            <a:off x="8458200" y="4724400"/>
            <a:ext cx="152400" cy="0"/>
          </a:xfrm>
          <a:custGeom>
            <a:avLst/>
            <a:gdLst/>
            <a:ahLst/>
            <a:cxnLst>
              <a:cxn ang="0">
                <a:pos x="0" y="0"/>
              </a:cxn>
              <a:cxn ang="0">
                <a:pos x="152400" y="0"/>
              </a:cxn>
            </a:cxnLst>
            <a:rect l="0" t="0" r="0" b="0"/>
            <a:pathLst>
              <a:path w="152400">
                <a:moveTo>
                  <a:pt x="0" y="0"/>
                </a:moveTo>
                <a:lnTo>
                  <a:pt x="152400" y="0"/>
                </a:lnTo>
              </a:path>
            </a:pathLst>
          </a:custGeom>
          <a:noFill/>
          <a:ln w="12700" cap="flat" cmpd="sng">
            <a:solidFill>
              <a:srgbClr val="000000">
                <a:alpha val="100000"/>
              </a:srgbClr>
            </a:solidFill>
            <a:prstDash val="solid"/>
            <a:round/>
            <a:headEnd type="none" w="med" len="med"/>
            <a:tailEnd type="none" w="med" len="med"/>
          </a:ln>
        </p:spPr>
        <p:txBody>
          <a:bodyPr/>
          <a:lstStyle/>
          <a:p>
            <a:endParaRPr lang="en-US"/>
          </a:p>
        </p:txBody>
      </p:sp>
      <p:sp>
        <p:nvSpPr>
          <p:cNvPr id="130102" name="object 59"/>
          <p:cNvSpPr/>
          <p:nvPr/>
        </p:nvSpPr>
        <p:spPr>
          <a:xfrm>
            <a:off x="7011988" y="5276850"/>
            <a:ext cx="76200" cy="304800"/>
          </a:xfrm>
          <a:custGeom>
            <a:avLst/>
            <a:gdLst/>
            <a:ahLst/>
            <a:cxnLst>
              <a:cxn ang="0">
                <a:pos x="31750" y="228600"/>
              </a:cxn>
              <a:cxn ang="0">
                <a:pos x="0" y="228600"/>
              </a:cxn>
              <a:cxn ang="0">
                <a:pos x="38100" y="304800"/>
              </a:cxn>
              <a:cxn ang="0">
                <a:pos x="69850" y="241300"/>
              </a:cxn>
              <a:cxn ang="0">
                <a:pos x="31750" y="241300"/>
              </a:cxn>
              <a:cxn ang="0">
                <a:pos x="31750" y="228600"/>
              </a:cxn>
              <a:cxn ang="0">
                <a:pos x="44450" y="0"/>
              </a:cxn>
              <a:cxn ang="0">
                <a:pos x="31750" y="0"/>
              </a:cxn>
              <a:cxn ang="0">
                <a:pos x="31750" y="241300"/>
              </a:cxn>
              <a:cxn ang="0">
                <a:pos x="44450" y="241300"/>
              </a:cxn>
              <a:cxn ang="0">
                <a:pos x="44450" y="0"/>
              </a:cxn>
              <a:cxn ang="0">
                <a:pos x="76200" y="228600"/>
              </a:cxn>
              <a:cxn ang="0">
                <a:pos x="44450" y="228600"/>
              </a:cxn>
              <a:cxn ang="0">
                <a:pos x="44450" y="241300"/>
              </a:cxn>
              <a:cxn ang="0">
                <a:pos x="69850" y="241300"/>
              </a:cxn>
              <a:cxn ang="0">
                <a:pos x="76200" y="228600"/>
              </a:cxn>
            </a:cxnLst>
            <a:rect l="0" t="0" r="0" b="0"/>
            <a:pathLst>
              <a:path w="76200" h="304800">
                <a:moveTo>
                  <a:pt x="31750" y="228600"/>
                </a:moveTo>
                <a:lnTo>
                  <a:pt x="0" y="228600"/>
                </a:lnTo>
                <a:lnTo>
                  <a:pt x="38100" y="304800"/>
                </a:lnTo>
                <a:lnTo>
                  <a:pt x="69850" y="241300"/>
                </a:lnTo>
                <a:lnTo>
                  <a:pt x="31750" y="241300"/>
                </a:lnTo>
                <a:lnTo>
                  <a:pt x="31750" y="228600"/>
                </a:lnTo>
                <a:close/>
              </a:path>
              <a:path w="76200" h="304800">
                <a:moveTo>
                  <a:pt x="44450" y="0"/>
                </a:moveTo>
                <a:lnTo>
                  <a:pt x="31750" y="0"/>
                </a:lnTo>
                <a:lnTo>
                  <a:pt x="31750" y="241300"/>
                </a:lnTo>
                <a:lnTo>
                  <a:pt x="44450" y="241300"/>
                </a:lnTo>
                <a:lnTo>
                  <a:pt x="44450" y="0"/>
                </a:lnTo>
                <a:close/>
              </a:path>
              <a:path w="76200" h="304800">
                <a:moveTo>
                  <a:pt x="76200" y="228600"/>
                </a:moveTo>
                <a:lnTo>
                  <a:pt x="44450" y="228600"/>
                </a:lnTo>
                <a:lnTo>
                  <a:pt x="44450" y="241300"/>
                </a:lnTo>
                <a:lnTo>
                  <a:pt x="69850" y="241300"/>
                </a:lnTo>
                <a:lnTo>
                  <a:pt x="76200" y="228600"/>
                </a:lnTo>
                <a:close/>
              </a:path>
            </a:pathLst>
          </a:custGeom>
          <a:solidFill>
            <a:srgbClr val="000000">
              <a:alpha val="100000"/>
            </a:srgbClr>
          </a:solidFill>
          <a:ln w="9525">
            <a:noFill/>
          </a:ln>
        </p:spPr>
        <p:txBody>
          <a:bodyPr/>
          <a:lstStyle/>
          <a:p>
            <a:endParaRPr lang="en-US"/>
          </a:p>
        </p:txBody>
      </p:sp>
      <p:sp>
        <p:nvSpPr>
          <p:cNvPr id="130103" name="object 60"/>
          <p:cNvSpPr/>
          <p:nvPr/>
        </p:nvSpPr>
        <p:spPr>
          <a:xfrm>
            <a:off x="6592888" y="5276850"/>
            <a:ext cx="457200" cy="0"/>
          </a:xfrm>
          <a:custGeom>
            <a:avLst/>
            <a:gdLst/>
            <a:ahLst/>
            <a:cxnLst>
              <a:cxn ang="0">
                <a:pos x="457200" y="0"/>
              </a:cxn>
              <a:cxn ang="0">
                <a:pos x="0" y="0"/>
              </a:cxn>
            </a:cxnLst>
            <a:rect l="0" t="0" r="0" b="0"/>
            <a:pathLst>
              <a:path w="457200">
                <a:moveTo>
                  <a:pt x="457200" y="0"/>
                </a:moveTo>
                <a:lnTo>
                  <a:pt x="0" y="0"/>
                </a:lnTo>
              </a:path>
            </a:pathLst>
          </a:custGeom>
          <a:noFill/>
          <a:ln w="12700" cap="flat" cmpd="sng">
            <a:solidFill>
              <a:srgbClr val="000000">
                <a:alpha val="100000"/>
              </a:srgbClr>
            </a:solidFill>
            <a:prstDash val="solid"/>
            <a:round/>
            <a:headEnd type="none" w="med" len="med"/>
            <a:tailEnd type="none" w="med" len="med"/>
          </a:ln>
        </p:spPr>
        <p:txBody>
          <a:bodyPr/>
          <a:lstStyle/>
          <a:p>
            <a:endParaRPr lang="en-US"/>
          </a:p>
        </p:txBody>
      </p:sp>
      <p:sp>
        <p:nvSpPr>
          <p:cNvPr id="130104" name="object 61"/>
          <p:cNvSpPr/>
          <p:nvPr/>
        </p:nvSpPr>
        <p:spPr>
          <a:xfrm>
            <a:off x="6897688" y="5581650"/>
            <a:ext cx="304800" cy="0"/>
          </a:xfrm>
          <a:custGeom>
            <a:avLst/>
            <a:gdLst/>
            <a:ahLst/>
            <a:cxnLst>
              <a:cxn ang="0">
                <a:pos x="0" y="0"/>
              </a:cxn>
              <a:cxn ang="0">
                <a:pos x="304800" y="0"/>
              </a:cxn>
            </a:cxnLst>
            <a:rect l="0" t="0" r="0" b="0"/>
            <a:pathLst>
              <a:path w="304800">
                <a:moveTo>
                  <a:pt x="0" y="0"/>
                </a:moveTo>
                <a:lnTo>
                  <a:pt x="304800" y="0"/>
                </a:lnTo>
              </a:path>
            </a:pathLst>
          </a:custGeom>
          <a:noFill/>
          <a:ln w="12700" cap="flat" cmpd="sng">
            <a:solidFill>
              <a:srgbClr val="000000">
                <a:alpha val="100000"/>
              </a:srgbClr>
            </a:solidFill>
            <a:prstDash val="solid"/>
            <a:round/>
            <a:headEnd type="none" w="med" len="med"/>
            <a:tailEnd type="none" w="med" len="med"/>
          </a:ln>
        </p:spPr>
        <p:txBody>
          <a:bodyPr/>
          <a:lstStyle/>
          <a:p>
            <a:endParaRPr lang="en-US"/>
          </a:p>
        </p:txBody>
      </p:sp>
      <p:sp>
        <p:nvSpPr>
          <p:cNvPr id="130105" name="object 62"/>
          <p:cNvSpPr/>
          <p:nvPr/>
        </p:nvSpPr>
        <p:spPr>
          <a:xfrm>
            <a:off x="6973888" y="5657850"/>
            <a:ext cx="152400" cy="0"/>
          </a:xfrm>
          <a:custGeom>
            <a:avLst/>
            <a:gdLst/>
            <a:ahLst/>
            <a:cxnLst>
              <a:cxn ang="0">
                <a:pos x="0" y="0"/>
              </a:cxn>
              <a:cxn ang="0">
                <a:pos x="152400" y="0"/>
              </a:cxn>
            </a:cxnLst>
            <a:rect l="0" t="0" r="0" b="0"/>
            <a:pathLst>
              <a:path w="152400">
                <a:moveTo>
                  <a:pt x="0" y="0"/>
                </a:moveTo>
                <a:lnTo>
                  <a:pt x="152400" y="0"/>
                </a:lnTo>
              </a:path>
            </a:pathLst>
          </a:custGeom>
          <a:noFill/>
          <a:ln w="12700" cap="flat" cmpd="sng">
            <a:solidFill>
              <a:srgbClr val="000000">
                <a:alpha val="100000"/>
              </a:srgbClr>
            </a:solidFill>
            <a:prstDash val="solid"/>
            <a:round/>
            <a:headEnd type="none" w="med" len="med"/>
            <a:tailEnd type="none" w="med" len="med"/>
          </a:ln>
        </p:spPr>
        <p:txBody>
          <a:bodyPr/>
          <a:lstStyle/>
          <a:p>
            <a:endParaRPr lang="en-US"/>
          </a:p>
        </p:txBody>
      </p:sp>
      <p:sp>
        <p:nvSpPr>
          <p:cNvPr id="130106" name="object 63"/>
          <p:cNvSpPr/>
          <p:nvPr/>
        </p:nvSpPr>
        <p:spPr>
          <a:xfrm>
            <a:off x="877888" y="5810250"/>
            <a:ext cx="990600" cy="0"/>
          </a:xfrm>
          <a:custGeom>
            <a:avLst/>
            <a:gdLst/>
            <a:ahLst/>
            <a:cxnLst>
              <a:cxn ang="0">
                <a:pos x="0" y="0"/>
              </a:cxn>
              <a:cxn ang="0">
                <a:pos x="990600" y="0"/>
              </a:cxn>
            </a:cxnLst>
            <a:rect l="0" t="0" r="0" b="0"/>
            <a:pathLst>
              <a:path w="990600">
                <a:moveTo>
                  <a:pt x="0" y="0"/>
                </a:moveTo>
                <a:lnTo>
                  <a:pt x="990600" y="0"/>
                </a:lnTo>
              </a:path>
            </a:pathLst>
          </a:custGeom>
          <a:noFill/>
          <a:ln w="12700" cap="flat" cmpd="sng">
            <a:solidFill>
              <a:srgbClr val="000000">
                <a:alpha val="100000"/>
              </a:srgbClr>
            </a:solidFill>
            <a:prstDash val="solid"/>
            <a:round/>
            <a:headEnd type="none" w="med" len="med"/>
            <a:tailEnd type="none" w="med" len="med"/>
          </a:ln>
        </p:spPr>
        <p:txBody>
          <a:bodyPr/>
          <a:lstStyle/>
          <a:p>
            <a:endParaRPr lang="en-US"/>
          </a:p>
        </p:txBody>
      </p:sp>
      <p:sp>
        <p:nvSpPr>
          <p:cNvPr id="130107" name="object 64"/>
          <p:cNvSpPr/>
          <p:nvPr/>
        </p:nvSpPr>
        <p:spPr>
          <a:xfrm>
            <a:off x="877888" y="5657850"/>
            <a:ext cx="0" cy="152400"/>
          </a:xfrm>
          <a:custGeom>
            <a:avLst/>
            <a:gdLst/>
            <a:ahLst/>
            <a:cxnLst>
              <a:cxn ang="0">
                <a:pos x="0" y="152400"/>
              </a:cxn>
              <a:cxn ang="0">
                <a:pos x="0" y="0"/>
              </a:cxn>
            </a:cxnLst>
            <a:rect l="0" t="0" r="0" b="0"/>
            <a:pathLst>
              <a:path h="152400">
                <a:moveTo>
                  <a:pt x="0" y="152400"/>
                </a:moveTo>
                <a:lnTo>
                  <a:pt x="0" y="0"/>
                </a:lnTo>
              </a:path>
            </a:pathLst>
          </a:custGeom>
          <a:noFill/>
          <a:ln w="12700" cap="flat" cmpd="sng">
            <a:solidFill>
              <a:srgbClr val="000000">
                <a:alpha val="100000"/>
              </a:srgbClr>
            </a:solidFill>
            <a:prstDash val="solid"/>
            <a:round/>
            <a:headEnd type="none" w="med" len="med"/>
            <a:tailEnd type="none" w="med" len="med"/>
          </a:ln>
        </p:spPr>
        <p:txBody>
          <a:bodyPr/>
          <a:lstStyle/>
          <a:p>
            <a:endParaRPr lang="en-US"/>
          </a:p>
        </p:txBody>
      </p:sp>
      <p:sp>
        <p:nvSpPr>
          <p:cNvPr id="130108" name="object 65"/>
          <p:cNvSpPr/>
          <p:nvPr/>
        </p:nvSpPr>
        <p:spPr>
          <a:xfrm>
            <a:off x="1868488" y="5657850"/>
            <a:ext cx="0" cy="152400"/>
          </a:xfrm>
          <a:custGeom>
            <a:avLst/>
            <a:gdLst/>
            <a:ahLst/>
            <a:cxnLst>
              <a:cxn ang="0">
                <a:pos x="0" y="152400"/>
              </a:cxn>
              <a:cxn ang="0">
                <a:pos x="0" y="0"/>
              </a:cxn>
            </a:cxnLst>
            <a:rect l="0" t="0" r="0" b="0"/>
            <a:pathLst>
              <a:path h="152400">
                <a:moveTo>
                  <a:pt x="0" y="152400"/>
                </a:moveTo>
                <a:lnTo>
                  <a:pt x="0" y="0"/>
                </a:lnTo>
              </a:path>
            </a:pathLst>
          </a:custGeom>
          <a:noFill/>
          <a:ln w="12700" cap="flat" cmpd="sng">
            <a:solidFill>
              <a:srgbClr val="000000">
                <a:alpha val="100000"/>
              </a:srgbClr>
            </a:solidFill>
            <a:prstDash val="solid"/>
            <a:round/>
            <a:headEnd type="none" w="med" len="med"/>
            <a:tailEnd type="none" w="med" len="med"/>
          </a:ln>
        </p:spPr>
        <p:txBody>
          <a:bodyPr/>
          <a:lstStyle/>
          <a:p>
            <a:endParaRPr lang="en-US"/>
          </a:p>
        </p:txBody>
      </p:sp>
      <p:sp>
        <p:nvSpPr>
          <p:cNvPr id="130109" name="object 66"/>
          <p:cNvSpPr/>
          <p:nvPr/>
        </p:nvSpPr>
        <p:spPr>
          <a:xfrm>
            <a:off x="1247775" y="5843588"/>
            <a:ext cx="233363" cy="233362"/>
          </a:xfrm>
          <a:prstGeom prst="rect">
            <a:avLst/>
          </a:prstGeom>
          <a:blipFill rotWithShape="1">
            <a:blip r:embed="rId2"/>
            <a:stretch>
              <a:fillRect/>
            </a:stretch>
          </a:blipFill>
          <a:ln w="9525">
            <a:noFill/>
          </a:ln>
        </p:spPr>
        <p:txBody>
          <a:bodyPr lIns="0" tIns="0" rIns="0" bIns="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en-US" altLang="en-US" sz="1800" dirty="0">
              <a:latin typeface="Arial" panose="020B0604020202020204" pitchFamily="34" charset="0"/>
              <a:ea typeface="Arial" panose="020B0604020202020204" pitchFamily="34" charset="0"/>
            </a:endParaRPr>
          </a:p>
        </p:txBody>
      </p:sp>
      <p:sp>
        <p:nvSpPr>
          <p:cNvPr id="130110" name="object 67"/>
          <p:cNvSpPr/>
          <p:nvPr/>
        </p:nvSpPr>
        <p:spPr>
          <a:xfrm>
            <a:off x="1868488" y="4819650"/>
            <a:ext cx="0" cy="76200"/>
          </a:xfrm>
          <a:custGeom>
            <a:avLst/>
            <a:gdLst/>
            <a:ahLst/>
            <a:cxnLst>
              <a:cxn ang="0">
                <a:pos x="0" y="76200"/>
              </a:cxn>
              <a:cxn ang="0">
                <a:pos x="0" y="0"/>
              </a:cxn>
            </a:cxnLst>
            <a:rect l="0" t="0" r="0" b="0"/>
            <a:pathLst>
              <a:path h="76200">
                <a:moveTo>
                  <a:pt x="0" y="76200"/>
                </a:moveTo>
                <a:lnTo>
                  <a:pt x="0" y="0"/>
                </a:lnTo>
              </a:path>
            </a:pathLst>
          </a:custGeom>
          <a:noFill/>
          <a:ln w="12700" cap="flat" cmpd="sng">
            <a:solidFill>
              <a:srgbClr val="000000">
                <a:alpha val="100000"/>
              </a:srgbClr>
            </a:solidFill>
            <a:prstDash val="solid"/>
            <a:round/>
            <a:headEnd type="none" w="med" len="med"/>
            <a:tailEnd type="none" w="med" len="med"/>
          </a:ln>
        </p:spPr>
        <p:txBody>
          <a:bodyPr/>
          <a:lstStyle/>
          <a:p>
            <a:endParaRPr lang="en-US"/>
          </a:p>
        </p:txBody>
      </p:sp>
      <p:sp>
        <p:nvSpPr>
          <p:cNvPr id="130111" name="object 68"/>
          <p:cNvSpPr/>
          <p:nvPr/>
        </p:nvSpPr>
        <p:spPr>
          <a:xfrm>
            <a:off x="1868488" y="4819650"/>
            <a:ext cx="304800" cy="0"/>
          </a:xfrm>
          <a:custGeom>
            <a:avLst/>
            <a:gdLst/>
            <a:ahLst/>
            <a:cxnLst>
              <a:cxn ang="0">
                <a:pos x="0" y="0"/>
              </a:cxn>
              <a:cxn ang="0">
                <a:pos x="304800" y="0"/>
              </a:cxn>
            </a:cxnLst>
            <a:rect l="0" t="0" r="0" b="0"/>
            <a:pathLst>
              <a:path w="304800">
                <a:moveTo>
                  <a:pt x="0" y="0"/>
                </a:moveTo>
                <a:lnTo>
                  <a:pt x="304800" y="0"/>
                </a:lnTo>
              </a:path>
            </a:pathLst>
          </a:custGeom>
          <a:noFill/>
          <a:ln w="12700" cap="flat" cmpd="sng">
            <a:solidFill>
              <a:srgbClr val="000000">
                <a:alpha val="100000"/>
              </a:srgbClr>
            </a:solidFill>
            <a:prstDash val="solid"/>
            <a:round/>
            <a:headEnd type="none" w="med" len="med"/>
            <a:tailEnd type="none" w="med" len="med"/>
          </a:ln>
        </p:spPr>
        <p:txBody>
          <a:bodyPr/>
          <a:lstStyle/>
          <a:p>
            <a:endParaRPr lang="en-US"/>
          </a:p>
        </p:txBody>
      </p:sp>
      <p:sp>
        <p:nvSpPr>
          <p:cNvPr id="130112" name="object 69"/>
          <p:cNvSpPr/>
          <p:nvPr/>
        </p:nvSpPr>
        <p:spPr>
          <a:xfrm>
            <a:off x="2173288" y="4819650"/>
            <a:ext cx="0" cy="76200"/>
          </a:xfrm>
          <a:custGeom>
            <a:avLst/>
            <a:gdLst/>
            <a:ahLst/>
            <a:cxnLst>
              <a:cxn ang="0">
                <a:pos x="0" y="76200"/>
              </a:cxn>
              <a:cxn ang="0">
                <a:pos x="0" y="0"/>
              </a:cxn>
            </a:cxnLst>
            <a:rect l="0" t="0" r="0" b="0"/>
            <a:pathLst>
              <a:path h="76200">
                <a:moveTo>
                  <a:pt x="0" y="76200"/>
                </a:moveTo>
                <a:lnTo>
                  <a:pt x="0" y="0"/>
                </a:lnTo>
              </a:path>
            </a:pathLst>
          </a:custGeom>
          <a:noFill/>
          <a:ln w="12700" cap="flat" cmpd="sng">
            <a:solidFill>
              <a:srgbClr val="000000">
                <a:alpha val="100000"/>
              </a:srgbClr>
            </a:solidFill>
            <a:prstDash val="solid"/>
            <a:round/>
            <a:headEnd type="none" w="med" len="med"/>
            <a:tailEnd type="none" w="med" len="med"/>
          </a:ln>
        </p:spPr>
        <p:txBody>
          <a:bodyPr/>
          <a:lstStyle/>
          <a:p>
            <a:endParaRPr lang="en-US"/>
          </a:p>
        </p:txBody>
      </p:sp>
      <p:sp>
        <p:nvSpPr>
          <p:cNvPr id="130113" name="object 70"/>
          <p:cNvSpPr/>
          <p:nvPr/>
        </p:nvSpPr>
        <p:spPr>
          <a:xfrm>
            <a:off x="2171700" y="4724400"/>
            <a:ext cx="306388" cy="101600"/>
          </a:xfrm>
          <a:custGeom>
            <a:avLst/>
            <a:gdLst/>
            <a:ahLst/>
            <a:cxnLst>
              <a:cxn ang="0">
                <a:pos x="230397" y="31281"/>
              </a:cxn>
              <a:cxn ang="0">
                <a:pos x="0" y="89638"/>
              </a:cxn>
              <a:cxn ang="0">
                <a:pos x="3042" y="102112"/>
              </a:cxn>
              <a:cxn ang="0">
                <a:pos x="233473" y="43746"/>
              </a:cxn>
              <a:cxn ang="0">
                <a:pos x="230397" y="31281"/>
              </a:cxn>
              <a:cxn ang="0">
                <a:pos x="294915" y="28164"/>
              </a:cxn>
              <a:cxn ang="0">
                <a:pos x="242703" y="28164"/>
              </a:cxn>
              <a:cxn ang="0">
                <a:pos x="245744" y="40639"/>
              </a:cxn>
              <a:cxn ang="0">
                <a:pos x="233473" y="43746"/>
              </a:cxn>
              <a:cxn ang="0">
                <a:pos x="241181" y="74976"/>
              </a:cxn>
              <a:cxn ang="0">
                <a:pos x="294915" y="28164"/>
              </a:cxn>
              <a:cxn ang="0">
                <a:pos x="242703" y="28164"/>
              </a:cxn>
              <a:cxn ang="0">
                <a:pos x="230397" y="31281"/>
              </a:cxn>
              <a:cxn ang="0">
                <a:pos x="233473" y="43746"/>
              </a:cxn>
              <a:cxn ang="0">
                <a:pos x="245744" y="40639"/>
              </a:cxn>
              <a:cxn ang="0">
                <a:pos x="242703" y="28164"/>
              </a:cxn>
              <a:cxn ang="0">
                <a:pos x="222677" y="0"/>
              </a:cxn>
              <a:cxn ang="0">
                <a:pos x="230397" y="31281"/>
              </a:cxn>
              <a:cxn ang="0">
                <a:pos x="242703" y="28164"/>
              </a:cxn>
              <a:cxn ang="0">
                <a:pos x="294915" y="28164"/>
              </a:cxn>
              <a:cxn ang="0">
                <a:pos x="305691" y="18777"/>
              </a:cxn>
              <a:cxn ang="0">
                <a:pos x="222677" y="0"/>
              </a:cxn>
            </a:cxnLst>
            <a:rect l="0" t="0" r="0" b="0"/>
            <a:pathLst>
              <a:path w="306705" h="100964">
                <a:moveTo>
                  <a:pt x="230874" y="30890"/>
                </a:moveTo>
                <a:lnTo>
                  <a:pt x="0" y="88519"/>
                </a:lnTo>
                <a:lnTo>
                  <a:pt x="3048" y="100838"/>
                </a:lnTo>
                <a:lnTo>
                  <a:pt x="233957" y="43200"/>
                </a:lnTo>
                <a:lnTo>
                  <a:pt x="230874" y="30890"/>
                </a:lnTo>
                <a:close/>
              </a:path>
              <a:path w="306705" h="100964">
                <a:moveTo>
                  <a:pt x="295525" y="27813"/>
                </a:moveTo>
                <a:lnTo>
                  <a:pt x="243205" y="27813"/>
                </a:lnTo>
                <a:lnTo>
                  <a:pt x="246253" y="40132"/>
                </a:lnTo>
                <a:lnTo>
                  <a:pt x="233957" y="43200"/>
                </a:lnTo>
                <a:lnTo>
                  <a:pt x="241681" y="74041"/>
                </a:lnTo>
                <a:lnTo>
                  <a:pt x="295525" y="27813"/>
                </a:lnTo>
                <a:close/>
              </a:path>
              <a:path w="306705" h="100964">
                <a:moveTo>
                  <a:pt x="243205" y="27813"/>
                </a:moveTo>
                <a:lnTo>
                  <a:pt x="230874" y="30890"/>
                </a:lnTo>
                <a:lnTo>
                  <a:pt x="233957" y="43200"/>
                </a:lnTo>
                <a:lnTo>
                  <a:pt x="246253" y="40132"/>
                </a:lnTo>
                <a:lnTo>
                  <a:pt x="243205" y="27813"/>
                </a:lnTo>
                <a:close/>
              </a:path>
              <a:path w="306705" h="100964">
                <a:moveTo>
                  <a:pt x="223138" y="0"/>
                </a:moveTo>
                <a:lnTo>
                  <a:pt x="230874" y="30890"/>
                </a:lnTo>
                <a:lnTo>
                  <a:pt x="243205" y="27813"/>
                </a:lnTo>
                <a:lnTo>
                  <a:pt x="295525" y="27813"/>
                </a:lnTo>
                <a:lnTo>
                  <a:pt x="306324" y="18542"/>
                </a:lnTo>
                <a:lnTo>
                  <a:pt x="223138" y="0"/>
                </a:lnTo>
                <a:close/>
              </a:path>
            </a:pathLst>
          </a:custGeom>
          <a:solidFill>
            <a:srgbClr val="009900">
              <a:alpha val="100000"/>
            </a:srgbClr>
          </a:solidFill>
          <a:ln w="9525">
            <a:noFill/>
          </a:ln>
        </p:spPr>
        <p:txBody>
          <a:bodyPr/>
          <a:lstStyle/>
          <a:p>
            <a:endParaRPr lang="en-US"/>
          </a:p>
        </p:txBody>
      </p:sp>
      <p:sp>
        <p:nvSpPr>
          <p:cNvPr id="71" name="object 71"/>
          <p:cNvSpPr txBox="1"/>
          <p:nvPr/>
        </p:nvSpPr>
        <p:spPr>
          <a:xfrm>
            <a:off x="1560513" y="6019800"/>
            <a:ext cx="4017963" cy="300038"/>
          </a:xfrm>
          <a:prstGeom prst="rect">
            <a:avLst/>
          </a:prstGeom>
        </p:spPr>
        <p:txBody>
          <a:bodyPr lIns="0" tIns="12700" rIns="0" bIns="0">
            <a:spAutoFit/>
          </a:bodyPr>
          <a:lstStyle/>
          <a:p>
            <a:pPr marL="12700" marR="0" defTabSz="914400">
              <a:spcBef>
                <a:spcPts val="100"/>
              </a:spcBef>
              <a:buClrTx/>
              <a:buSzTx/>
              <a:buFontTx/>
              <a:buNone/>
              <a:defRPr/>
            </a:pPr>
            <a:r>
              <a:rPr kumimoji="0" kern="1200" cap="none" spc="-5" normalizeH="0" baseline="0" noProof="0" dirty="0">
                <a:solidFill>
                  <a:srgbClr val="009900"/>
                </a:solidFill>
                <a:latin typeface="Constantia" panose="02030602050306030303"/>
                <a:ea typeface="+mn-ea"/>
                <a:cs typeface="Constantia" panose="02030602050306030303"/>
              </a:rPr>
              <a:t>NODE </a:t>
            </a:r>
            <a:r>
              <a:rPr kumimoji="0" kern="1200" cap="none" spc="-10" normalizeH="0" baseline="0" noProof="0" dirty="0">
                <a:solidFill>
                  <a:srgbClr val="009900"/>
                </a:solidFill>
                <a:latin typeface="Constantia" panose="02030602050306030303"/>
                <a:ea typeface="+mn-ea"/>
                <a:cs typeface="Constantia" panose="02030602050306030303"/>
              </a:rPr>
              <a:t>(contains </a:t>
            </a:r>
            <a:r>
              <a:rPr kumimoji="0" kern="1200" cap="none" spc="-5" normalizeH="0" baseline="0" noProof="0" dirty="0">
                <a:solidFill>
                  <a:srgbClr val="009900"/>
                </a:solidFill>
                <a:latin typeface="Constantia" panose="02030602050306030303"/>
                <a:ea typeface="+mn-ea"/>
                <a:cs typeface="Constantia" panose="02030602050306030303"/>
              </a:rPr>
              <a:t>coefficient </a:t>
            </a:r>
            <a:r>
              <a:rPr kumimoji="0" kern="1200" cap="none" spc="0" normalizeH="0" baseline="0" noProof="0" dirty="0">
                <a:solidFill>
                  <a:srgbClr val="009900"/>
                </a:solidFill>
                <a:latin typeface="Constantia" panose="02030602050306030303"/>
                <a:ea typeface="+mn-ea"/>
                <a:cs typeface="Constantia" panose="02030602050306030303"/>
              </a:rPr>
              <a:t>&amp;</a:t>
            </a:r>
            <a:r>
              <a:rPr kumimoji="0" kern="1200" cap="none" spc="-140" normalizeH="0" baseline="0" noProof="0" dirty="0">
                <a:solidFill>
                  <a:srgbClr val="009900"/>
                </a:solidFill>
                <a:latin typeface="Constantia" panose="02030602050306030303"/>
                <a:ea typeface="+mn-ea"/>
                <a:cs typeface="Constantia" panose="02030602050306030303"/>
              </a:rPr>
              <a:t> </a:t>
            </a:r>
            <a:r>
              <a:rPr kumimoji="0" kern="1200" cap="none" spc="-5" normalizeH="0" baseline="0" noProof="0" dirty="0">
                <a:solidFill>
                  <a:srgbClr val="009900"/>
                </a:solidFill>
                <a:latin typeface="Constantia" panose="02030602050306030303"/>
                <a:ea typeface="+mn-ea"/>
                <a:cs typeface="Constantia" panose="02030602050306030303"/>
              </a:rPr>
              <a:t>exponent)</a:t>
            </a:r>
            <a:endParaRPr kumimoji="0" kern="1200" cap="none" spc="0" normalizeH="0" baseline="0" noProof="0" dirty="0">
              <a:latin typeface="Constantia" panose="02030602050306030303"/>
              <a:ea typeface="+mn-ea"/>
              <a:cs typeface="Constantia" panose="02030602050306030303"/>
            </a:endParaRPr>
          </a:p>
        </p:txBody>
      </p:sp>
      <p:sp>
        <p:nvSpPr>
          <p:cNvPr id="72" name="object 72"/>
          <p:cNvSpPr txBox="1"/>
          <p:nvPr/>
        </p:nvSpPr>
        <p:spPr>
          <a:xfrm>
            <a:off x="2633663" y="4533900"/>
            <a:ext cx="2344738" cy="300038"/>
          </a:xfrm>
          <a:prstGeom prst="rect">
            <a:avLst/>
          </a:prstGeom>
        </p:spPr>
        <p:txBody>
          <a:bodyPr lIns="0" tIns="12700" rIns="0" bIns="0">
            <a:spAutoFit/>
          </a:bodyPr>
          <a:lstStyle/>
          <a:p>
            <a:pPr marL="12700">
              <a:spcBef>
                <a:spcPts val="100"/>
              </a:spcBef>
              <a:buNone/>
            </a:pPr>
            <a:r>
              <a:rPr dirty="0">
                <a:solidFill>
                  <a:srgbClr val="009900"/>
                </a:solidFill>
                <a:latin typeface="Constantia" panose="02030602050306030303" pitchFamily="18" charset="0"/>
                <a:cs typeface="Constantia" panose="02030602050306030303" pitchFamily="18" charset="0"/>
              </a:rPr>
              <a:t>Next</a:t>
            </a:r>
            <a:r>
              <a:rPr lang="zh-CN" altLang="x-none">
                <a:solidFill>
                  <a:srgbClr val="009900"/>
                </a:solidFill>
                <a:latin typeface="Constantia" panose="02030602050306030303" pitchFamily="18" charset="0"/>
                <a:cs typeface="Constantia" panose="02030602050306030303" pitchFamily="18" charset="0"/>
              </a:rPr>
              <a:t> (contains pointer)</a:t>
            </a:r>
            <a:endParaRPr lang="zh-CN" altLang="x-none">
              <a:latin typeface="Constantia" panose="02030602050306030303" pitchFamily="18" charset="0"/>
              <a:ea typeface="Constantia" panose="02030602050306030303" pitchFamily="18" charset="0"/>
            </a:endParaRPr>
          </a:p>
        </p:txBody>
      </p:sp>
      <p:sp>
        <p:nvSpPr>
          <p:cNvPr id="2" name="Date Placeholder 1"/>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6DE031D1-EE9E-4A30-9777-F1A08A626281}"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txBox="1">
            <a:spLocks noGrp="1"/>
          </p:cNvSpPr>
          <p:nvPr>
            <p:ph type="ftr" sz="quarter" idx="11"/>
          </p:nvPr>
        </p:nvSpPr>
        <p:spPr>
          <a:xfrm>
            <a:off x="3124200" y="6457950"/>
            <a:ext cx="39243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30118" name="Slide Number Placeholder 3"/>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128</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4" name="Title 1"/>
          <p:cNvSpPr txBox="1"/>
          <p:nvPr/>
        </p:nvSpPr>
        <p:spPr>
          <a:xfrm>
            <a:off x="1363663"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object 6"/>
          <p:cNvSpPr txBox="1"/>
          <p:nvPr/>
        </p:nvSpPr>
        <p:spPr>
          <a:xfrm>
            <a:off x="612775" y="1227138"/>
            <a:ext cx="8328025" cy="4495800"/>
          </a:xfrm>
          <a:prstGeom prst="rect">
            <a:avLst/>
          </a:prstGeom>
          <a:noFill/>
          <a:ln w="9525">
            <a:noFill/>
          </a:ln>
        </p:spPr>
        <p:txBody>
          <a:bodyPr lIns="0" tIns="13335"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2700" lvl="0" indent="0" defTabSz="914400">
              <a:spcBef>
                <a:spcPts val="100"/>
              </a:spcBef>
              <a:buFontTx/>
              <a:buNone/>
              <a:tabLst>
                <a:tab pos="233680" algn="l"/>
              </a:tabLst>
            </a:pPr>
            <a:r>
              <a:rPr lang="en-US" altLang="en-US" sz="2400" dirty="0">
                <a:latin typeface="Constantia" panose="02030602050306030303" pitchFamily="18" charset="0"/>
                <a:cs typeface="Arial" panose="020B0604020202020204" pitchFamily="34" charset="0"/>
              </a:rPr>
              <a:t>Advantages of using a Linked list:</a:t>
            </a:r>
          </a:p>
          <a:p>
            <a:pPr marL="12700" lvl="0" indent="0" defTabSz="914400">
              <a:spcBef>
                <a:spcPts val="100"/>
              </a:spcBef>
              <a:buFontTx/>
              <a:buNone/>
              <a:tabLst>
                <a:tab pos="233680" algn="l"/>
              </a:tabLst>
            </a:pPr>
            <a:endParaRPr lang="en-US" altLang="en-US" sz="2400" dirty="0">
              <a:latin typeface="Constantia" panose="02030602050306030303" pitchFamily="18" charset="0"/>
              <a:cs typeface="Arial" panose="020B0604020202020204" pitchFamily="34" charset="0"/>
            </a:endParaRPr>
          </a:p>
          <a:p>
            <a:pPr marL="12700" lvl="0" indent="0" defTabSz="914400">
              <a:spcBef>
                <a:spcPts val="100"/>
              </a:spcBef>
              <a:tabLst>
                <a:tab pos="233680" algn="l"/>
              </a:tabLst>
            </a:pPr>
            <a:r>
              <a:rPr lang="en-US" altLang="en-US" sz="2400" dirty="0">
                <a:solidFill>
                  <a:srgbClr val="000066"/>
                </a:solidFill>
                <a:latin typeface="Constantia" panose="02030602050306030303" pitchFamily="18" charset="0"/>
                <a:cs typeface="Arial" panose="020B0604020202020204" pitchFamily="34" charset="0"/>
              </a:rPr>
              <a:t>Save space (don’t have to worry about sparse  polynomials) and easy to maintain.</a:t>
            </a:r>
          </a:p>
          <a:p>
            <a:pPr marL="12700" lvl="0" indent="0" defTabSz="914400">
              <a:spcBef>
                <a:spcPts val="100"/>
              </a:spcBef>
              <a:tabLst>
                <a:tab pos="233680" algn="l"/>
              </a:tabLst>
            </a:pPr>
            <a:endParaRPr lang="en-US" altLang="en-US" sz="2400" dirty="0">
              <a:solidFill>
                <a:srgbClr val="000066"/>
              </a:solidFill>
              <a:latin typeface="Constantia" panose="02030602050306030303" pitchFamily="18" charset="0"/>
              <a:cs typeface="Arial" panose="020B0604020202020204" pitchFamily="34" charset="0"/>
            </a:endParaRPr>
          </a:p>
          <a:p>
            <a:pPr marL="12700" lvl="0" indent="0" defTabSz="914400">
              <a:spcBef>
                <a:spcPts val="100"/>
              </a:spcBef>
              <a:tabLst>
                <a:tab pos="233680" algn="l"/>
              </a:tabLst>
            </a:pPr>
            <a:r>
              <a:rPr lang="en-US" altLang="en-US" sz="2400" dirty="0">
                <a:solidFill>
                  <a:srgbClr val="000066"/>
                </a:solidFill>
                <a:latin typeface="Constantia" panose="02030602050306030303" pitchFamily="18" charset="0"/>
                <a:cs typeface="Arial" panose="020B0604020202020204" pitchFamily="34" charset="0"/>
              </a:rPr>
              <a:t>Don’t need to allocate list size and can  declare nodes (terms) only as needed.</a:t>
            </a:r>
          </a:p>
          <a:p>
            <a:pPr marL="469900" lvl="1" indent="0" defTabSz="914400">
              <a:spcBef>
                <a:spcPct val="0"/>
              </a:spcBef>
              <a:buFontTx/>
              <a:buChar char="•"/>
              <a:tabLst>
                <a:tab pos="233680" algn="l"/>
              </a:tabLst>
            </a:pPr>
            <a:endParaRPr lang="en-US" altLang="en-US" sz="2400" dirty="0">
              <a:solidFill>
                <a:srgbClr val="000066"/>
              </a:solidFill>
              <a:latin typeface="Constantia" panose="02030602050306030303" pitchFamily="18" charset="0"/>
              <a:cs typeface="Arial" panose="020B0604020202020204" pitchFamily="34" charset="0"/>
            </a:endParaRPr>
          </a:p>
          <a:p>
            <a:pPr marL="469900" lvl="1" indent="0" defTabSz="914400">
              <a:spcBef>
                <a:spcPct val="0"/>
              </a:spcBef>
              <a:buFontTx/>
              <a:buNone/>
              <a:tabLst>
                <a:tab pos="233680" algn="l"/>
              </a:tabLst>
            </a:pPr>
            <a:r>
              <a:rPr lang="en-US" altLang="en-US" sz="2400" dirty="0">
                <a:latin typeface="Constantia" panose="02030602050306030303" pitchFamily="18" charset="0"/>
                <a:cs typeface="Arial" panose="020B0604020202020204" pitchFamily="34" charset="0"/>
              </a:rPr>
              <a:t>Disadvantages of using a Linked list :</a:t>
            </a:r>
          </a:p>
          <a:p>
            <a:pPr marL="469900" lvl="1" indent="0" defTabSz="914400">
              <a:spcBef>
                <a:spcPct val="0"/>
              </a:spcBef>
              <a:buFontTx/>
              <a:buNone/>
              <a:tabLst>
                <a:tab pos="233680" algn="l"/>
              </a:tabLst>
            </a:pPr>
            <a:endParaRPr lang="en-US" altLang="en-US" sz="2400" dirty="0">
              <a:latin typeface="Constantia" panose="02030602050306030303" pitchFamily="18" charset="0"/>
              <a:cs typeface="Arial" panose="020B0604020202020204" pitchFamily="34" charset="0"/>
            </a:endParaRPr>
          </a:p>
          <a:p>
            <a:pPr marL="469900" lvl="1" indent="0" defTabSz="914400">
              <a:spcBef>
                <a:spcPct val="0"/>
              </a:spcBef>
              <a:buFont typeface="Arial" panose="020B0604020202020204" pitchFamily="34" charset="0"/>
              <a:buChar char="•"/>
              <a:tabLst>
                <a:tab pos="233680" algn="l"/>
              </a:tabLst>
            </a:pPr>
            <a:r>
              <a:rPr lang="en-US" altLang="en-US" sz="2400" dirty="0">
                <a:solidFill>
                  <a:srgbClr val="000066"/>
                </a:solidFill>
                <a:latin typeface="Constantia" panose="02030602050306030303" pitchFamily="18" charset="0"/>
                <a:cs typeface="Arial" panose="020B0604020202020204" pitchFamily="34" charset="0"/>
              </a:rPr>
              <a:t>Can’t go backwards through the  list can’t jump to the beginning of the list from  the end.</a:t>
            </a:r>
            <a:endParaRPr lang="en-US" altLang="en-US" sz="2400" dirty="0">
              <a:latin typeface="Constantia" panose="02030602050306030303" pitchFamily="18" charset="0"/>
              <a:ea typeface="Arial" panose="020B0604020202020204" pitchFamily="34" charset="0"/>
            </a:endParaRPr>
          </a:p>
        </p:txBody>
      </p:sp>
      <p:sp>
        <p:nvSpPr>
          <p:cNvPr id="2" name="Date Placeholder 1"/>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D9565F3F-40EE-4547-8748-09FC17EB17B8}"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txBox="1">
            <a:spLocks noGrp="1"/>
          </p:cNvSpPr>
          <p:nvPr>
            <p:ph type="ftr" sz="quarter" idx="11"/>
          </p:nvPr>
        </p:nvSpPr>
        <p:spPr>
          <a:xfrm>
            <a:off x="3124200" y="6356350"/>
            <a:ext cx="33528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31077" name="Slide Number Placeholder 3"/>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129</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graphicFrame>
        <p:nvGraphicFramePr>
          <p:cNvPr id="149" name="Google Shape;149;p6"/>
          <p:cNvGraphicFramePr/>
          <p:nvPr/>
        </p:nvGraphicFramePr>
        <p:xfrm>
          <a:off x="457200" y="877096"/>
          <a:ext cx="8229600" cy="5587887"/>
        </p:xfrm>
        <a:graphic>
          <a:graphicData uri="http://schemas.openxmlformats.org/drawingml/2006/table">
            <a:tbl>
              <a:tblPr firstRow="1" bandRow="1">
                <a:noFill/>
                <a:tableStyleId>{F0BF7176-352F-4F98-BEA2-798AF6EE9B45}</a:tableStyleId>
              </a:tblPr>
              <a:tblGrid>
                <a:gridCol w="1126150">
                  <a:extLst>
                    <a:ext uri="{9D8B030D-6E8A-4147-A177-3AD203B41FA5}">
                      <a16:colId xmlns:a16="http://schemas.microsoft.com/office/drawing/2014/main" val="20000"/>
                    </a:ext>
                  </a:extLst>
                </a:gridCol>
                <a:gridCol w="519845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tblGrid>
              <a:tr h="885973">
                <a:tc>
                  <a:txBody>
                    <a:bodyPr/>
                    <a:lstStyle/>
                    <a:p>
                      <a:pPr marL="0" marR="0" lvl="0" indent="0" algn="ctr" rtl="0">
                        <a:lnSpc>
                          <a:spcPct val="115000"/>
                        </a:lnSpc>
                        <a:spcBef>
                          <a:spcPts val="0"/>
                        </a:spcBef>
                        <a:spcAft>
                          <a:spcPts val="0"/>
                        </a:spcAft>
                        <a:buNone/>
                      </a:pPr>
                      <a:endParaRPr sz="2000" b="1" u="none" strike="noStrike" cap="none" dirty="0">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115000"/>
                        </a:lnSpc>
                        <a:spcBef>
                          <a:spcPts val="0"/>
                        </a:spcBef>
                        <a:spcAft>
                          <a:spcPts val="0"/>
                        </a:spcAft>
                        <a:buNone/>
                      </a:pPr>
                      <a:r>
                        <a:rPr lang="en-US" sz="2000" b="1" u="none" strike="noStrike" cap="none" dirty="0">
                          <a:solidFill>
                            <a:srgbClr val="000000"/>
                          </a:solidFill>
                          <a:latin typeface="Calibri" panose="020F0502020204030204"/>
                          <a:ea typeface="Calibri" panose="020F0502020204030204"/>
                          <a:cs typeface="Calibri" panose="020F0502020204030204"/>
                          <a:sym typeface="Calibri" panose="020F0502020204030204"/>
                        </a:rPr>
                        <a:t>CO</a:t>
                      </a:r>
                      <a:endParaRPr sz="2000" u="none" strike="noStrike" cap="none" dirty="0">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lnSpc>
                          <a:spcPct val="115000"/>
                        </a:lnSpc>
                        <a:spcBef>
                          <a:spcPts val="0"/>
                        </a:spcBef>
                        <a:spcAft>
                          <a:spcPts val="0"/>
                        </a:spcAft>
                        <a:buNone/>
                      </a:pPr>
                      <a:r>
                        <a:rPr lang="en-US" sz="2000" b="1" u="none" strike="noStrike" cap="none" dirty="0">
                          <a:solidFill>
                            <a:srgbClr val="000000"/>
                          </a:solidFill>
                          <a:latin typeface="Calibri" panose="020F0502020204030204"/>
                          <a:ea typeface="Calibri" panose="020F0502020204030204"/>
                          <a:cs typeface="Calibri" panose="020F0502020204030204"/>
                          <a:sym typeface="Calibri" panose="020F0502020204030204"/>
                        </a:rPr>
                        <a:t>CO Description</a:t>
                      </a:r>
                      <a:endParaRPr sz="2000" u="none" strike="noStrike" cap="none" dirty="0">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spcBef>
                          <a:spcPts val="0"/>
                        </a:spcBef>
                        <a:spcAft>
                          <a:spcPts val="0"/>
                        </a:spcAft>
                        <a:buNone/>
                      </a:pPr>
                      <a:r>
                        <a:rPr lang="en-US" sz="2000" u="none" strike="noStrike" cap="none" dirty="0">
                          <a:solidFill>
                            <a:schemeClr val="dk1"/>
                          </a:solidFill>
                        </a:rPr>
                        <a:t>Bloom’s Knowledge Level (KL)</a:t>
                      </a:r>
                      <a:endParaRPr sz="2000" u="none" strike="noStrike" cap="none" dirty="0">
                        <a:solidFill>
                          <a:schemeClr val="dk1"/>
                        </a:solidFill>
                      </a:endParaRPr>
                    </a:p>
                  </a:txBody>
                  <a:tcPr marL="68575" marR="68575" marT="0" marB="0" anchor="ctr"/>
                </a:tc>
                <a:extLst>
                  <a:ext uri="{0D108BD9-81ED-4DB2-BD59-A6C34878D82A}">
                    <a16:rowId xmlns:a16="http://schemas.microsoft.com/office/drawing/2014/main" val="10000"/>
                  </a:ext>
                </a:extLst>
              </a:tr>
              <a:tr h="903525">
                <a:tc>
                  <a:txBody>
                    <a:bodyPr/>
                    <a:lstStyle/>
                    <a:p>
                      <a:pPr marL="67945" marR="0">
                        <a:lnSpc>
                          <a:spcPts val="1375"/>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CO 1</a:t>
                      </a:r>
                    </a:p>
                  </a:txBody>
                  <a:tcPr marL="0" marR="0" marT="0" marB="0" anchor="ctr">
                    <a:solidFill>
                      <a:schemeClr val="bg1"/>
                    </a:solidFill>
                  </a:tcPr>
                </a:tc>
                <a:tc>
                  <a:txBody>
                    <a:bodyPr/>
                    <a:lstStyle/>
                    <a:p>
                      <a:pPr marL="67945" marR="88900">
                        <a:lnSpc>
                          <a:spcPct val="115000"/>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Describe the need of data structure and algorithms in problem solving and analyze Time space trade-off.</a:t>
                      </a:r>
                    </a:p>
                  </a:txBody>
                  <a:tcPr marL="0" marR="0" marT="0" marB="0" anchor="ctr">
                    <a:solidFill>
                      <a:schemeClr val="bg1"/>
                    </a:solidFill>
                  </a:tcPr>
                </a:tc>
                <a:tc>
                  <a:txBody>
                    <a:bodyPr/>
                    <a:lstStyle/>
                    <a:p>
                      <a:pPr marL="55880" marR="53975" algn="ctr">
                        <a:lnSpc>
                          <a:spcPts val="1375"/>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K2, K4</a:t>
                      </a:r>
                    </a:p>
                  </a:txBody>
                  <a:tcPr marL="0" marR="0" marT="0" marB="0" anchor="ctr">
                    <a:solidFill>
                      <a:schemeClr val="bg1"/>
                    </a:solidFill>
                  </a:tcPr>
                </a:tc>
                <a:extLst>
                  <a:ext uri="{0D108BD9-81ED-4DB2-BD59-A6C34878D82A}">
                    <a16:rowId xmlns:a16="http://schemas.microsoft.com/office/drawing/2014/main" val="10001"/>
                  </a:ext>
                </a:extLst>
              </a:tr>
              <a:tr h="743525">
                <a:tc>
                  <a:txBody>
                    <a:bodyPr/>
                    <a:lstStyle/>
                    <a:p>
                      <a:pPr marL="67945" marR="0">
                        <a:lnSpc>
                          <a:spcPts val="1375"/>
                        </a:lnSpc>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CO 2</a:t>
                      </a:r>
                    </a:p>
                  </a:txBody>
                  <a:tcPr marL="0" marR="0" marT="0" marB="0" anchor="ctr"/>
                </a:tc>
                <a:tc>
                  <a:txBody>
                    <a:bodyPr/>
                    <a:lstStyle/>
                    <a:p>
                      <a:pPr marL="67945" marR="495300">
                        <a:lnSpc>
                          <a:spcPct val="115000"/>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Describe how arrays are represented in memory and how to use them for implementation of matrix operations, searching and sorting along with their computational efficiency.</a:t>
                      </a:r>
                    </a:p>
                  </a:txBody>
                  <a:tcPr marL="0" marR="0" marT="0" marB="0" anchor="ctr"/>
                </a:tc>
                <a:tc>
                  <a:txBody>
                    <a:bodyPr/>
                    <a:lstStyle/>
                    <a:p>
                      <a:pPr marL="55880" marR="53975" algn="ctr">
                        <a:lnSpc>
                          <a:spcPts val="1375"/>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K2, K6</a:t>
                      </a:r>
                    </a:p>
                  </a:txBody>
                  <a:tcPr marL="0" marR="0" marT="0" marB="0" anchor="ctr"/>
                </a:tc>
                <a:extLst>
                  <a:ext uri="{0D108BD9-81ED-4DB2-BD59-A6C34878D82A}">
                    <a16:rowId xmlns:a16="http://schemas.microsoft.com/office/drawing/2014/main" val="10002"/>
                  </a:ext>
                </a:extLst>
              </a:tr>
              <a:tr h="743525">
                <a:tc>
                  <a:txBody>
                    <a:bodyPr/>
                    <a:lstStyle/>
                    <a:p>
                      <a:pPr marL="67945" marR="0">
                        <a:lnSpc>
                          <a:spcPts val="1375"/>
                        </a:lnSpc>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CO 3</a:t>
                      </a:r>
                    </a:p>
                  </a:txBody>
                  <a:tcPr marL="0" marR="0" marT="0" marB="0" anchor="ctr"/>
                </a:tc>
                <a:tc>
                  <a:txBody>
                    <a:bodyPr/>
                    <a:lstStyle/>
                    <a:p>
                      <a:pPr marL="67945" marR="194945">
                        <a:lnSpc>
                          <a:spcPct val="115000"/>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Design, implement and evaluate the real-world applications using stacks, queues and non-linear data structures.</a:t>
                      </a:r>
                    </a:p>
                  </a:txBody>
                  <a:tcPr marL="0" marR="0" marT="0" marB="0" anchor="ctr"/>
                </a:tc>
                <a:tc>
                  <a:txBody>
                    <a:bodyPr/>
                    <a:lstStyle/>
                    <a:p>
                      <a:pPr marL="55880" marR="53975" algn="ctr">
                        <a:lnSpc>
                          <a:spcPts val="1375"/>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K5, K6</a:t>
                      </a:r>
                    </a:p>
                  </a:txBody>
                  <a:tcPr marL="0" marR="0" marT="0" marB="0" anchor="ctr"/>
                </a:tc>
                <a:extLst>
                  <a:ext uri="{0D108BD9-81ED-4DB2-BD59-A6C34878D82A}">
                    <a16:rowId xmlns:a16="http://schemas.microsoft.com/office/drawing/2014/main" val="10003"/>
                  </a:ext>
                </a:extLst>
              </a:tr>
              <a:tr h="903525">
                <a:tc>
                  <a:txBody>
                    <a:bodyPr/>
                    <a:lstStyle/>
                    <a:p>
                      <a:pPr marL="67945" marR="0">
                        <a:lnSpc>
                          <a:spcPts val="1375"/>
                        </a:lnSpc>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CO 4</a:t>
                      </a:r>
                    </a:p>
                  </a:txBody>
                  <a:tcPr marL="0" marR="0" marT="0" marB="0" anchor="ctr"/>
                </a:tc>
                <a:tc>
                  <a:txBody>
                    <a:bodyPr/>
                    <a:lstStyle/>
                    <a:p>
                      <a:pPr marL="67945" marR="0">
                        <a:lnSpc>
                          <a:spcPct val="115000"/>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Compare and contrast the advantages and disadvantages of linked lists over arrays and implement operations on different types of linked list.</a:t>
                      </a:r>
                    </a:p>
                  </a:txBody>
                  <a:tcPr marL="0" marR="0" marT="0" marB="0" anchor="ctr"/>
                </a:tc>
                <a:tc>
                  <a:txBody>
                    <a:bodyPr/>
                    <a:lstStyle/>
                    <a:p>
                      <a:pPr marL="55880" marR="53975" algn="ctr">
                        <a:lnSpc>
                          <a:spcPts val="1375"/>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K4, K6</a:t>
                      </a:r>
                    </a:p>
                  </a:txBody>
                  <a:tcPr marL="0" marR="0" marT="0" marB="0" anchor="ctr"/>
                </a:tc>
                <a:extLst>
                  <a:ext uri="{0D108BD9-81ED-4DB2-BD59-A6C34878D82A}">
                    <a16:rowId xmlns:a16="http://schemas.microsoft.com/office/drawing/2014/main" val="10004"/>
                  </a:ext>
                </a:extLst>
              </a:tr>
              <a:tr h="903525">
                <a:tc>
                  <a:txBody>
                    <a:bodyPr/>
                    <a:lstStyle/>
                    <a:p>
                      <a:pPr marL="67945" marR="0">
                        <a:lnSpc>
                          <a:spcPts val="1375"/>
                        </a:lnSpc>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CO 5</a:t>
                      </a:r>
                    </a:p>
                  </a:txBody>
                  <a:tcPr marL="0" marR="0" marT="0" marB="0" anchor="ctr"/>
                </a:tc>
                <a:tc>
                  <a:txBody>
                    <a:bodyPr/>
                    <a:lstStyle/>
                    <a:p>
                      <a:pPr marL="67945" marR="88900">
                        <a:lnSpc>
                          <a:spcPct val="115000"/>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Identify and develop the alternative implementations of data structures with respect to its performance to solve a real-world problem.</a:t>
                      </a:r>
                    </a:p>
                  </a:txBody>
                  <a:tcPr marL="0" marR="0" marT="0" marB="0" anchor="ctr"/>
                </a:tc>
                <a:tc>
                  <a:txBody>
                    <a:bodyPr/>
                    <a:lstStyle/>
                    <a:p>
                      <a:pPr marL="151130" marR="116205" indent="-18415">
                        <a:lnSpc>
                          <a:spcPct val="115000"/>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K1, K3, K5, K6</a:t>
                      </a:r>
                    </a:p>
                  </a:txBody>
                  <a:tcPr marL="0" marR="0" marT="0" marB="0" anchor="ctr"/>
                </a:tc>
                <a:extLst>
                  <a:ext uri="{0D108BD9-81ED-4DB2-BD59-A6C34878D82A}">
                    <a16:rowId xmlns:a16="http://schemas.microsoft.com/office/drawing/2014/main" val="10005"/>
                  </a:ext>
                </a:extLst>
              </a:tr>
            </a:tbl>
          </a:graphicData>
        </a:graphic>
      </p:graphicFrame>
      <p:sp>
        <p:nvSpPr>
          <p:cNvPr id="150" name="Google Shape;150;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B962C8B-B14F-4D97-AF65-F5344CB8AC3E}" type="datetime1">
              <a:rPr lang="en-US" smtClean="0"/>
              <a:t>10/19/2022</a:t>
            </a:fld>
            <a:endParaRPr lang="en-US"/>
          </a:p>
        </p:txBody>
      </p:sp>
      <p:sp>
        <p:nvSpPr>
          <p:cNvPr id="151" name="Google Shape;151;p6"/>
          <p:cNvSpPr txBox="1">
            <a:spLocks noGrp="1"/>
          </p:cNvSpPr>
          <p:nvPr>
            <p:ph type="ft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Mr. Raj u, Assistant Professor (CSE(Data Science)        Unit-3</a:t>
            </a:r>
          </a:p>
        </p:txBody>
      </p:sp>
      <p:sp>
        <p:nvSpPr>
          <p:cNvPr id="152" name="Google Shape;152;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lang="en-US"/>
          </a:p>
        </p:txBody>
      </p:sp>
      <p:sp>
        <p:nvSpPr>
          <p:cNvPr id="153" name="Google Shape;153;p6"/>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panose="020F0502020204030204"/>
              <a:buNone/>
            </a:pPr>
            <a:r>
              <a:rPr lang="en-US" sz="3200" b="1" i="0" u="none" strike="noStrike" cap="none">
                <a:solidFill>
                  <a:schemeClr val="dk1"/>
                </a:solidFill>
                <a:latin typeface="Calibri" panose="020F0502020204030204"/>
                <a:ea typeface="Calibri" panose="020F0502020204030204"/>
                <a:cs typeface="Calibri" panose="020F0502020204030204"/>
                <a:sym typeface="Calibri" panose="020F0502020204030204"/>
              </a:rPr>
              <a:t>Course Outcome</a:t>
            </a:r>
            <a:endParaRPr sz="3200" b="1"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5925" y="927100"/>
            <a:ext cx="3128963" cy="566738"/>
          </a:xfrm>
        </p:spPr>
        <p:txBody>
          <a:bodyPr vert="horz" wrap="square" lIns="0" tIns="13335" rIns="0" bIns="0" numCol="1" rtlCol="0" anchor="ctr" anchorCtr="0" compatLnSpc="1">
            <a:spAutoFit/>
          </a:bodyPr>
          <a:lstStyle/>
          <a:p>
            <a:pPr marL="12700" marR="0" lvl="0" indent="0" algn="ctr" defTabSz="914400" rtl="0" eaLnBrk="0" fontAlgn="base" latinLnBrk="0" hangingPunct="0">
              <a:lnSpc>
                <a:spcPct val="100000"/>
              </a:lnSpc>
              <a:spcBef>
                <a:spcPts val="105"/>
              </a:spcBef>
              <a:spcAft>
                <a:spcPct val="0"/>
              </a:spcAft>
              <a:buClrTx/>
              <a:buSzTx/>
              <a:buFontTx/>
              <a:buNone/>
              <a:defRPr/>
            </a:pPr>
            <a:r>
              <a:rPr kumimoji="0" sz="3600" b="0" i="0" u="none" strike="noStrike" kern="1200" cap="none" spc="-15" normalizeH="0" baseline="0" noProof="0" dirty="0">
                <a:ln>
                  <a:noFill/>
                </a:ln>
                <a:solidFill>
                  <a:schemeClr val="tx1"/>
                </a:solidFill>
                <a:effectLst/>
                <a:uLnTx/>
                <a:uFillTx/>
                <a:latin typeface="+mj-lt"/>
                <a:ea typeface="+mj-ea"/>
                <a:cs typeface="+mj-cs"/>
              </a:rPr>
              <a:t>Polynomials</a:t>
            </a:r>
          </a:p>
        </p:txBody>
      </p:sp>
      <p:sp>
        <p:nvSpPr>
          <p:cNvPr id="3" name="object 3"/>
          <p:cNvSpPr txBox="1"/>
          <p:nvPr/>
        </p:nvSpPr>
        <p:spPr>
          <a:xfrm>
            <a:off x="969963" y="1485900"/>
            <a:ext cx="1009650" cy="633413"/>
          </a:xfrm>
          <a:prstGeom prst="rect">
            <a:avLst/>
          </a:prstGeom>
        </p:spPr>
        <p:txBody>
          <a:bodyPr lIns="0" tIns="17145" rIns="0" bIns="0">
            <a:spAutoFit/>
          </a:bodyPr>
          <a:lstStyle/>
          <a:p>
            <a:pPr marL="12700" marR="0" defTabSz="914400">
              <a:spcBef>
                <a:spcPts val="135"/>
              </a:spcBef>
              <a:buClrTx/>
              <a:buSzTx/>
              <a:buFontTx/>
              <a:buNone/>
              <a:defRPr/>
            </a:pPr>
            <a:r>
              <a:rPr kumimoji="0" sz="3950" i="1" kern="1200" cap="none" spc="-30" normalizeH="0" baseline="0" noProof="0" dirty="0">
                <a:latin typeface="Times New Roman" panose="02020603050405020304"/>
                <a:ea typeface="+mn-ea"/>
                <a:cs typeface="Times New Roman" panose="02020603050405020304"/>
              </a:rPr>
              <a:t>A</a:t>
            </a:r>
            <a:r>
              <a:rPr kumimoji="0" sz="3950" kern="1200" cap="none" spc="445" normalizeH="0" baseline="0" noProof="0" dirty="0">
                <a:latin typeface="Times New Roman" panose="02020603050405020304"/>
                <a:ea typeface="+mn-ea"/>
                <a:cs typeface="Times New Roman" panose="02020603050405020304"/>
              </a:rPr>
              <a:t>(</a:t>
            </a:r>
            <a:r>
              <a:rPr kumimoji="0" sz="3950" i="1" kern="1200" cap="none" spc="415" normalizeH="0" baseline="0" noProof="0" dirty="0">
                <a:latin typeface="Times New Roman" panose="02020603050405020304"/>
                <a:ea typeface="+mn-ea"/>
                <a:cs typeface="Times New Roman" panose="02020603050405020304"/>
              </a:rPr>
              <a:t>x</a:t>
            </a:r>
            <a:r>
              <a:rPr kumimoji="0" sz="3950" kern="1200" cap="none" spc="114" normalizeH="0" baseline="0" noProof="0" dirty="0">
                <a:latin typeface="Times New Roman" panose="02020603050405020304"/>
                <a:ea typeface="+mn-ea"/>
                <a:cs typeface="Times New Roman" panose="02020603050405020304"/>
              </a:rPr>
              <a:t>)</a:t>
            </a:r>
            <a:endParaRPr kumimoji="0" sz="3950" kern="1200" cap="none" spc="0" normalizeH="0" baseline="0" noProof="0" dirty="0">
              <a:latin typeface="Times New Roman" panose="02020603050405020304"/>
              <a:ea typeface="+mn-ea"/>
              <a:cs typeface="Times New Roman" panose="02020603050405020304"/>
            </a:endParaRPr>
          </a:p>
        </p:txBody>
      </p:sp>
      <p:sp>
        <p:nvSpPr>
          <p:cNvPr id="132100" name="object 4"/>
          <p:cNvSpPr/>
          <p:nvPr/>
        </p:nvSpPr>
        <p:spPr>
          <a:xfrm>
            <a:off x="2073275" y="1495425"/>
            <a:ext cx="571500" cy="622300"/>
          </a:xfrm>
          <a:prstGeom prst="rect">
            <a:avLst/>
          </a:prstGeom>
          <a:blipFill rotWithShape="1">
            <a:blip r:embed="rId2"/>
            <a:stretch>
              <a:fillRect/>
            </a:stretch>
          </a:blipFill>
          <a:ln w="9525">
            <a:noFill/>
          </a:ln>
        </p:spPr>
        <p:txBody>
          <a:bodyPr lIns="0" tIns="0" rIns="0" bIns="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en-US" altLang="en-US" sz="1800" dirty="0">
              <a:latin typeface="Arial" panose="020B0604020202020204" pitchFamily="34" charset="0"/>
              <a:ea typeface="Arial" panose="020B0604020202020204" pitchFamily="34" charset="0"/>
            </a:endParaRPr>
          </a:p>
        </p:txBody>
      </p:sp>
      <p:sp>
        <p:nvSpPr>
          <p:cNvPr id="132101" name="object 5"/>
          <p:cNvSpPr/>
          <p:nvPr/>
        </p:nvSpPr>
        <p:spPr>
          <a:xfrm>
            <a:off x="4114800" y="1495425"/>
            <a:ext cx="573088" cy="622300"/>
          </a:xfrm>
          <a:prstGeom prst="rect">
            <a:avLst/>
          </a:prstGeom>
          <a:blipFill rotWithShape="1">
            <a:blip r:embed="rId3"/>
            <a:stretch>
              <a:fillRect/>
            </a:stretch>
          </a:blipFill>
          <a:ln w="9525">
            <a:noFill/>
          </a:ln>
        </p:spPr>
        <p:txBody>
          <a:bodyPr lIns="0" tIns="0" rIns="0" bIns="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en-US" altLang="en-US" sz="1800" dirty="0">
              <a:latin typeface="Arial" panose="020B0604020202020204" pitchFamily="34" charset="0"/>
              <a:ea typeface="Arial" panose="020B0604020202020204" pitchFamily="34" charset="0"/>
            </a:endParaRPr>
          </a:p>
        </p:txBody>
      </p:sp>
      <p:sp>
        <p:nvSpPr>
          <p:cNvPr id="132102" name="object 6"/>
          <p:cNvSpPr/>
          <p:nvPr/>
        </p:nvSpPr>
        <p:spPr>
          <a:xfrm>
            <a:off x="6129338" y="1495425"/>
            <a:ext cx="571500" cy="622300"/>
          </a:xfrm>
          <a:prstGeom prst="rect">
            <a:avLst/>
          </a:prstGeom>
          <a:blipFill rotWithShape="1">
            <a:blip r:embed="rId3"/>
            <a:stretch>
              <a:fillRect/>
            </a:stretch>
          </a:blipFill>
          <a:ln w="9525">
            <a:noFill/>
          </a:ln>
        </p:spPr>
        <p:txBody>
          <a:bodyPr lIns="0" tIns="0" rIns="0" bIns="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en-US" altLang="en-US" sz="1800" dirty="0">
              <a:latin typeface="Arial" panose="020B0604020202020204" pitchFamily="34" charset="0"/>
              <a:ea typeface="Arial" panose="020B0604020202020204" pitchFamily="34" charset="0"/>
            </a:endParaRPr>
          </a:p>
        </p:txBody>
      </p:sp>
      <p:sp>
        <p:nvSpPr>
          <p:cNvPr id="132103" name="object 7"/>
          <p:cNvSpPr/>
          <p:nvPr/>
        </p:nvSpPr>
        <p:spPr>
          <a:xfrm>
            <a:off x="6800850" y="1495425"/>
            <a:ext cx="573088" cy="622300"/>
          </a:xfrm>
          <a:prstGeom prst="rect">
            <a:avLst/>
          </a:prstGeom>
          <a:blipFill rotWithShape="1">
            <a:blip r:embed="rId3"/>
            <a:stretch>
              <a:fillRect/>
            </a:stretch>
          </a:blipFill>
          <a:ln w="9525">
            <a:noFill/>
          </a:ln>
        </p:spPr>
        <p:txBody>
          <a:bodyPr lIns="0" tIns="0" rIns="0" bIns="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en-US" altLang="en-US" sz="1800" dirty="0">
              <a:latin typeface="Arial" panose="020B0604020202020204" pitchFamily="34" charset="0"/>
              <a:ea typeface="Arial" panose="020B0604020202020204" pitchFamily="34" charset="0"/>
            </a:endParaRPr>
          </a:p>
        </p:txBody>
      </p:sp>
      <p:sp>
        <p:nvSpPr>
          <p:cNvPr id="132104" name="object 8"/>
          <p:cNvSpPr/>
          <p:nvPr/>
        </p:nvSpPr>
        <p:spPr>
          <a:xfrm>
            <a:off x="2968625" y="1876425"/>
            <a:ext cx="284163" cy="309563"/>
          </a:xfrm>
          <a:prstGeom prst="rect">
            <a:avLst/>
          </a:prstGeom>
          <a:blipFill rotWithShape="1">
            <a:blip r:embed="rId4"/>
            <a:stretch>
              <a:fillRect/>
            </a:stretch>
          </a:blipFill>
          <a:ln w="9525">
            <a:noFill/>
          </a:ln>
        </p:spPr>
        <p:txBody>
          <a:bodyPr lIns="0" tIns="0" rIns="0" bIns="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en-US" altLang="en-US" sz="1800" dirty="0">
              <a:latin typeface="Arial" panose="020B0604020202020204" pitchFamily="34" charset="0"/>
              <a:ea typeface="Arial" panose="020B0604020202020204" pitchFamily="34" charset="0"/>
            </a:endParaRPr>
          </a:p>
        </p:txBody>
      </p:sp>
      <p:sp>
        <p:nvSpPr>
          <p:cNvPr id="132105" name="object 9"/>
          <p:cNvSpPr/>
          <p:nvPr/>
        </p:nvSpPr>
        <p:spPr>
          <a:xfrm>
            <a:off x="4981575" y="1876425"/>
            <a:ext cx="285750" cy="309563"/>
          </a:xfrm>
          <a:prstGeom prst="rect">
            <a:avLst/>
          </a:prstGeom>
          <a:blipFill rotWithShape="1">
            <a:blip r:embed="rId4"/>
            <a:stretch>
              <a:fillRect/>
            </a:stretch>
          </a:blipFill>
          <a:ln w="9525">
            <a:noFill/>
          </a:ln>
        </p:spPr>
        <p:txBody>
          <a:bodyPr lIns="0" tIns="0" rIns="0" bIns="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en-US" altLang="en-US" sz="1800" dirty="0">
              <a:latin typeface="Arial" panose="020B0604020202020204" pitchFamily="34" charset="0"/>
              <a:ea typeface="Arial" panose="020B0604020202020204" pitchFamily="34" charset="0"/>
            </a:endParaRPr>
          </a:p>
        </p:txBody>
      </p:sp>
      <p:sp>
        <p:nvSpPr>
          <p:cNvPr id="132106" name="object 10"/>
          <p:cNvSpPr/>
          <p:nvPr/>
        </p:nvSpPr>
        <p:spPr>
          <a:xfrm>
            <a:off x="3786188" y="1685925"/>
            <a:ext cx="168275" cy="187325"/>
          </a:xfrm>
          <a:prstGeom prst="rect">
            <a:avLst/>
          </a:prstGeom>
          <a:blipFill rotWithShape="1">
            <a:blip r:embed="rId5"/>
            <a:stretch>
              <a:fillRect/>
            </a:stretch>
          </a:blipFill>
          <a:ln w="9525">
            <a:noFill/>
          </a:ln>
        </p:spPr>
        <p:txBody>
          <a:bodyPr lIns="0" tIns="0" rIns="0" bIns="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en-US" altLang="en-US" sz="1800" dirty="0">
              <a:latin typeface="Arial" panose="020B0604020202020204" pitchFamily="34" charset="0"/>
              <a:ea typeface="Arial" panose="020B0604020202020204" pitchFamily="34" charset="0"/>
            </a:endParaRPr>
          </a:p>
        </p:txBody>
      </p:sp>
      <p:sp>
        <p:nvSpPr>
          <p:cNvPr id="132107" name="object 11"/>
          <p:cNvSpPr/>
          <p:nvPr/>
        </p:nvSpPr>
        <p:spPr>
          <a:xfrm>
            <a:off x="5843588" y="1685925"/>
            <a:ext cx="169862" cy="187325"/>
          </a:xfrm>
          <a:prstGeom prst="rect">
            <a:avLst/>
          </a:prstGeom>
          <a:blipFill rotWithShape="1">
            <a:blip r:embed="rId5"/>
            <a:stretch>
              <a:fillRect/>
            </a:stretch>
          </a:blipFill>
          <a:ln w="9525">
            <a:noFill/>
          </a:ln>
        </p:spPr>
        <p:txBody>
          <a:bodyPr lIns="0" tIns="0" rIns="0" bIns="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en-US" altLang="en-US" sz="1800" dirty="0">
              <a:latin typeface="Arial" panose="020B0604020202020204" pitchFamily="34" charset="0"/>
              <a:ea typeface="Arial" panose="020B0604020202020204" pitchFamily="34" charset="0"/>
            </a:endParaRPr>
          </a:p>
        </p:txBody>
      </p:sp>
      <p:sp>
        <p:nvSpPr>
          <p:cNvPr id="12" name="object 12"/>
          <p:cNvSpPr txBox="1"/>
          <p:nvPr/>
        </p:nvSpPr>
        <p:spPr>
          <a:xfrm>
            <a:off x="2435225" y="1485900"/>
            <a:ext cx="2593975" cy="633413"/>
          </a:xfrm>
          <a:prstGeom prst="rect">
            <a:avLst/>
          </a:prstGeom>
        </p:spPr>
        <p:txBody>
          <a:bodyPr lIns="0" tIns="99695" rIns="0" bIns="0">
            <a:spAutoFit/>
          </a:bodyPr>
          <a:lstStyle/>
          <a:p>
            <a:pPr marL="30480" marR="0" algn="ctr" defTabSz="914400">
              <a:lnSpc>
                <a:spcPts val="875"/>
              </a:lnSpc>
              <a:spcBef>
                <a:spcPts val="785"/>
              </a:spcBef>
              <a:buClrTx/>
              <a:buSzTx/>
              <a:buFontTx/>
              <a:buNone/>
              <a:defRPr/>
            </a:pPr>
            <a:r>
              <a:rPr kumimoji="0" sz="3000" i="1" kern="1200" cap="none" spc="97" normalizeH="0" baseline="14000" noProof="0" dirty="0">
                <a:latin typeface="Times New Roman" panose="02020603050405020304"/>
                <a:ea typeface="+mn-ea"/>
                <a:cs typeface="Times New Roman" panose="02020603050405020304"/>
              </a:rPr>
              <a:t>e</a:t>
            </a:r>
            <a:r>
              <a:rPr kumimoji="0" sz="1200" i="1" kern="1200" cap="none" spc="65" normalizeH="0" baseline="0" noProof="0" dirty="0">
                <a:latin typeface="Times New Roman" panose="02020603050405020304"/>
                <a:ea typeface="+mn-ea"/>
                <a:cs typeface="Times New Roman" panose="02020603050405020304"/>
              </a:rPr>
              <a:t>m</a:t>
            </a:r>
            <a:r>
              <a:rPr kumimoji="0" sz="1200" i="1" kern="1200" cap="none" spc="300" normalizeH="0" baseline="0" noProof="0" dirty="0">
                <a:latin typeface="Times New Roman" panose="02020603050405020304"/>
                <a:ea typeface="+mn-ea"/>
                <a:cs typeface="Times New Roman" panose="02020603050405020304"/>
              </a:rPr>
              <a:t> </a:t>
            </a:r>
            <a:r>
              <a:rPr kumimoji="0" sz="1200" kern="1200" cap="none" spc="45" normalizeH="0" baseline="0" noProof="0" dirty="0">
                <a:latin typeface="Times New Roman" panose="02020603050405020304"/>
                <a:ea typeface="+mn-ea"/>
                <a:cs typeface="Times New Roman" panose="02020603050405020304"/>
              </a:rPr>
              <a:t>1</a:t>
            </a:r>
            <a:endParaRPr kumimoji="0" sz="1200" kern="1200" cap="none" spc="0" normalizeH="0" baseline="0" noProof="0">
              <a:latin typeface="Times New Roman" panose="02020603050405020304"/>
              <a:ea typeface="+mn-ea"/>
              <a:cs typeface="Times New Roman" panose="02020603050405020304"/>
            </a:endParaRPr>
          </a:p>
          <a:p>
            <a:pPr marR="0" algn="ctr" defTabSz="914400">
              <a:lnSpc>
                <a:spcPts val="3215"/>
              </a:lnSpc>
              <a:buClrTx/>
              <a:buSzTx/>
              <a:buFontTx/>
              <a:buNone/>
              <a:tabLst>
                <a:tab pos="622300" algn="l"/>
                <a:tab pos="2012950" algn="l"/>
              </a:tabLst>
              <a:defRPr/>
            </a:pPr>
            <a:r>
              <a:rPr kumimoji="0" sz="3950" i="1" kern="1200" cap="none" spc="175" normalizeH="0" baseline="0" noProof="0" dirty="0">
                <a:latin typeface="Times New Roman" panose="02020603050405020304"/>
                <a:ea typeface="+mn-ea"/>
                <a:cs typeface="Times New Roman" panose="02020603050405020304"/>
              </a:rPr>
              <a:t>a</a:t>
            </a:r>
            <a:r>
              <a:rPr kumimoji="0" sz="3000" i="1" kern="1200" cap="none" spc="262" normalizeH="0" baseline="-28000" noProof="0" dirty="0">
                <a:latin typeface="Times New Roman" panose="02020603050405020304"/>
                <a:ea typeface="+mn-ea"/>
                <a:cs typeface="Times New Roman" panose="02020603050405020304"/>
              </a:rPr>
              <a:t>m	</a:t>
            </a:r>
            <a:r>
              <a:rPr kumimoji="0" sz="3000" kern="1200" cap="none" spc="112" normalizeH="0" baseline="-28000" noProof="0" dirty="0">
                <a:latin typeface="Times New Roman" panose="02020603050405020304"/>
                <a:ea typeface="+mn-ea"/>
                <a:cs typeface="Times New Roman" panose="02020603050405020304"/>
              </a:rPr>
              <a:t>1</a:t>
            </a:r>
            <a:r>
              <a:rPr kumimoji="0" sz="3000" kern="1200" cap="none" spc="-472" normalizeH="0" baseline="-28000" noProof="0" dirty="0">
                <a:latin typeface="Times New Roman" panose="02020603050405020304"/>
                <a:ea typeface="+mn-ea"/>
                <a:cs typeface="Times New Roman" panose="02020603050405020304"/>
              </a:rPr>
              <a:t> </a:t>
            </a:r>
            <a:r>
              <a:rPr kumimoji="0" sz="3950" i="1" kern="1200" cap="none" spc="155" normalizeH="0" baseline="0" noProof="0" dirty="0">
                <a:latin typeface="Times New Roman" panose="02020603050405020304"/>
                <a:ea typeface="+mn-ea"/>
                <a:cs typeface="Times New Roman" panose="02020603050405020304"/>
              </a:rPr>
              <a:t>x	</a:t>
            </a:r>
            <a:r>
              <a:rPr kumimoji="0" sz="3950" i="1" kern="1200" cap="none" spc="170" normalizeH="0" baseline="0" noProof="0" dirty="0">
                <a:latin typeface="Times New Roman" panose="02020603050405020304"/>
                <a:ea typeface="+mn-ea"/>
                <a:cs typeface="Times New Roman" panose="02020603050405020304"/>
              </a:rPr>
              <a:t>a</a:t>
            </a:r>
            <a:r>
              <a:rPr kumimoji="0" sz="3000" i="1" kern="1200" cap="none" spc="254" normalizeH="0" baseline="-28000" noProof="0" dirty="0">
                <a:latin typeface="Times New Roman" panose="02020603050405020304"/>
                <a:ea typeface="+mn-ea"/>
                <a:cs typeface="Times New Roman" panose="02020603050405020304"/>
              </a:rPr>
              <a:t>m</a:t>
            </a:r>
            <a:endParaRPr kumimoji="0" sz="3000" kern="1200" cap="none" spc="0" normalizeH="0" baseline="-28000" noProof="0">
              <a:latin typeface="Times New Roman" panose="02020603050405020304"/>
              <a:ea typeface="+mn-ea"/>
              <a:cs typeface="Times New Roman" panose="02020603050405020304"/>
            </a:endParaRPr>
          </a:p>
        </p:txBody>
      </p:sp>
      <p:sp>
        <p:nvSpPr>
          <p:cNvPr id="13" name="object 13"/>
          <p:cNvSpPr txBox="1"/>
          <p:nvPr/>
        </p:nvSpPr>
        <p:spPr>
          <a:xfrm>
            <a:off x="5095875" y="1485900"/>
            <a:ext cx="3000375" cy="633413"/>
          </a:xfrm>
          <a:prstGeom prst="rect">
            <a:avLst/>
          </a:prstGeom>
        </p:spPr>
        <p:txBody>
          <a:bodyPr lIns="0" tIns="99695" rIns="0" bIns="0">
            <a:spAutoFit/>
          </a:bodyPr>
          <a:lstStyle/>
          <a:p>
            <a:pPr marL="508635" marR="0" defTabSz="914400">
              <a:lnSpc>
                <a:spcPts val="875"/>
              </a:lnSpc>
              <a:spcBef>
                <a:spcPts val="785"/>
              </a:spcBef>
              <a:buClrTx/>
              <a:buSzTx/>
              <a:buFontTx/>
              <a:buNone/>
              <a:tabLst>
                <a:tab pos="2747010" algn="l"/>
              </a:tabLst>
              <a:defRPr/>
            </a:pPr>
            <a:r>
              <a:rPr kumimoji="0" sz="3000" i="1" kern="1200" cap="none" spc="97" normalizeH="0" baseline="14000" noProof="0" dirty="0">
                <a:latin typeface="Times New Roman" panose="02020603050405020304"/>
                <a:ea typeface="+mn-ea"/>
                <a:cs typeface="Times New Roman" panose="02020603050405020304"/>
              </a:rPr>
              <a:t>e</a:t>
            </a:r>
            <a:r>
              <a:rPr kumimoji="0" sz="1200" i="1" kern="1200" cap="none" spc="65" normalizeH="0" baseline="0" noProof="0" dirty="0">
                <a:latin typeface="Times New Roman" panose="02020603050405020304"/>
                <a:ea typeface="+mn-ea"/>
                <a:cs typeface="Times New Roman" panose="02020603050405020304"/>
              </a:rPr>
              <a:t>m </a:t>
            </a:r>
            <a:r>
              <a:rPr kumimoji="0" sz="1200" i="1" kern="1200" cap="none" spc="75" normalizeH="0" baseline="0" noProof="0" dirty="0">
                <a:latin typeface="Times New Roman" panose="02020603050405020304"/>
                <a:ea typeface="+mn-ea"/>
                <a:cs typeface="Times New Roman" panose="02020603050405020304"/>
              </a:rPr>
              <a:t> </a:t>
            </a:r>
            <a:r>
              <a:rPr kumimoji="0" sz="1200" kern="1200" cap="none" spc="45" normalizeH="0" baseline="0" noProof="0" dirty="0">
                <a:latin typeface="Times New Roman" panose="02020603050405020304"/>
                <a:ea typeface="+mn-ea"/>
                <a:cs typeface="Times New Roman" panose="02020603050405020304"/>
              </a:rPr>
              <a:t>2	</a:t>
            </a:r>
            <a:r>
              <a:rPr kumimoji="0" sz="3000" i="1" kern="1200" cap="none" spc="67" normalizeH="0" baseline="14000" noProof="0" dirty="0">
                <a:latin typeface="Times New Roman" panose="02020603050405020304"/>
                <a:ea typeface="+mn-ea"/>
                <a:cs typeface="Times New Roman" panose="02020603050405020304"/>
              </a:rPr>
              <a:t>e</a:t>
            </a:r>
            <a:r>
              <a:rPr kumimoji="0" sz="1200" kern="1200" cap="none" spc="45" normalizeH="0" baseline="0" noProof="0" dirty="0">
                <a:latin typeface="Times New Roman" panose="02020603050405020304"/>
                <a:ea typeface="+mn-ea"/>
                <a:cs typeface="Times New Roman" panose="02020603050405020304"/>
              </a:rPr>
              <a:t>0</a:t>
            </a:r>
            <a:endParaRPr kumimoji="0" sz="1200" kern="1200" cap="none" spc="0" normalizeH="0" baseline="0" noProof="0">
              <a:latin typeface="Times New Roman" panose="02020603050405020304"/>
              <a:ea typeface="+mn-ea"/>
              <a:cs typeface="Times New Roman" panose="02020603050405020304"/>
            </a:endParaRPr>
          </a:p>
          <a:p>
            <a:pPr marL="50800" marR="0" defTabSz="914400">
              <a:lnSpc>
                <a:spcPts val="3215"/>
              </a:lnSpc>
              <a:buClrTx/>
              <a:buSzTx/>
              <a:buFontTx/>
              <a:buNone/>
              <a:tabLst>
                <a:tab pos="1314450" algn="l"/>
                <a:tab pos="2014220" algn="l"/>
              </a:tabLst>
              <a:defRPr/>
            </a:pPr>
            <a:r>
              <a:rPr kumimoji="0" sz="3000" kern="1200" cap="none" spc="112" normalizeH="0" baseline="-28000" noProof="0" dirty="0">
                <a:latin typeface="Times New Roman" panose="02020603050405020304"/>
                <a:ea typeface="+mn-ea"/>
                <a:cs typeface="Times New Roman" panose="02020603050405020304"/>
              </a:rPr>
              <a:t>2</a:t>
            </a:r>
            <a:r>
              <a:rPr kumimoji="0" sz="3000" kern="1200" cap="none" spc="-247" normalizeH="0" baseline="-28000" noProof="0" dirty="0">
                <a:latin typeface="Times New Roman" panose="02020603050405020304"/>
                <a:ea typeface="+mn-ea"/>
                <a:cs typeface="Times New Roman" panose="02020603050405020304"/>
              </a:rPr>
              <a:t> </a:t>
            </a:r>
            <a:r>
              <a:rPr kumimoji="0" sz="3950" i="1" kern="1200" cap="none" spc="155" normalizeH="0" baseline="0" noProof="0" dirty="0">
                <a:latin typeface="Times New Roman" panose="02020603050405020304"/>
                <a:ea typeface="+mn-ea"/>
                <a:cs typeface="Times New Roman" panose="02020603050405020304"/>
              </a:rPr>
              <a:t>x	</a:t>
            </a:r>
            <a:r>
              <a:rPr kumimoji="0" sz="3950" kern="1200" cap="none" spc="90" normalizeH="0" baseline="0" noProof="0" dirty="0">
                <a:latin typeface="Times New Roman" panose="02020603050405020304"/>
                <a:ea typeface="+mn-ea"/>
                <a:cs typeface="Times New Roman" panose="02020603050405020304"/>
              </a:rPr>
              <a:t>...	</a:t>
            </a:r>
            <a:r>
              <a:rPr kumimoji="0" sz="3950" i="1" kern="1200" cap="none" spc="125" normalizeH="0" baseline="0" noProof="0" dirty="0">
                <a:latin typeface="Times New Roman" panose="02020603050405020304"/>
                <a:ea typeface="+mn-ea"/>
                <a:cs typeface="Times New Roman" panose="02020603050405020304"/>
              </a:rPr>
              <a:t>a</a:t>
            </a:r>
            <a:r>
              <a:rPr kumimoji="0" sz="3000" kern="1200" cap="none" spc="187" normalizeH="0" baseline="-28000" noProof="0" dirty="0">
                <a:latin typeface="Times New Roman" panose="02020603050405020304"/>
                <a:ea typeface="+mn-ea"/>
                <a:cs typeface="Times New Roman" panose="02020603050405020304"/>
              </a:rPr>
              <a:t>0</a:t>
            </a:r>
            <a:r>
              <a:rPr kumimoji="0" sz="3000" kern="1200" cap="none" spc="-254" normalizeH="0" baseline="-28000" noProof="0" dirty="0">
                <a:latin typeface="Times New Roman" panose="02020603050405020304"/>
                <a:ea typeface="+mn-ea"/>
                <a:cs typeface="Times New Roman" panose="02020603050405020304"/>
              </a:rPr>
              <a:t> </a:t>
            </a:r>
            <a:r>
              <a:rPr kumimoji="0" sz="3950" i="1" kern="1200" cap="none" spc="155" normalizeH="0" baseline="0" noProof="0" dirty="0">
                <a:latin typeface="Times New Roman" panose="02020603050405020304"/>
                <a:ea typeface="+mn-ea"/>
                <a:cs typeface="Times New Roman" panose="02020603050405020304"/>
              </a:rPr>
              <a:t>x</a:t>
            </a:r>
            <a:endParaRPr kumimoji="0" sz="3950" kern="1200" cap="none" spc="0" normalizeH="0" baseline="0" noProof="0">
              <a:latin typeface="Times New Roman" panose="02020603050405020304"/>
              <a:ea typeface="+mn-ea"/>
              <a:cs typeface="Times New Roman" panose="02020603050405020304"/>
            </a:endParaRPr>
          </a:p>
        </p:txBody>
      </p:sp>
      <p:sp>
        <p:nvSpPr>
          <p:cNvPr id="14" name="object 14"/>
          <p:cNvSpPr txBox="1"/>
          <p:nvPr/>
        </p:nvSpPr>
        <p:spPr>
          <a:xfrm>
            <a:off x="307975" y="2424113"/>
            <a:ext cx="4368800" cy="2457450"/>
          </a:xfrm>
          <a:prstGeom prst="rect">
            <a:avLst/>
          </a:prstGeom>
        </p:spPr>
        <p:txBody>
          <a:bodyPr lIns="0" tIns="121920" rIns="0" bIns="0">
            <a:spAutoFit/>
          </a:bodyPr>
          <a:lstStyle/>
          <a:p>
            <a:pPr marL="12700" marR="0" defTabSz="914400">
              <a:spcBef>
                <a:spcPts val="960"/>
              </a:spcBef>
              <a:buClrTx/>
              <a:buSzTx/>
              <a:buFontTx/>
              <a:buNone/>
              <a:defRPr/>
            </a:pPr>
            <a:r>
              <a:rPr kumimoji="0" b="1" kern="1200" cap="none" spc="-5" normalizeH="0" baseline="0" noProof="0" dirty="0">
                <a:solidFill>
                  <a:srgbClr val="6600FF"/>
                </a:solidFill>
                <a:latin typeface="Constantia" panose="02030602050306030303"/>
                <a:ea typeface="+mn-ea"/>
                <a:cs typeface="Constantia" panose="02030602050306030303"/>
              </a:rPr>
              <a:t>Representation</a:t>
            </a:r>
            <a:endParaRPr kumimoji="0" kern="1200" cap="none" spc="0" normalizeH="0" baseline="0" noProof="0" dirty="0">
              <a:latin typeface="Constantia" panose="02030602050306030303"/>
              <a:ea typeface="+mn-ea"/>
              <a:cs typeface="Constantia" panose="02030602050306030303"/>
            </a:endParaRPr>
          </a:p>
          <a:p>
            <a:pPr marL="12700" marR="0" defTabSz="914400">
              <a:lnSpc>
                <a:spcPts val="2450"/>
              </a:lnSpc>
              <a:spcBef>
                <a:spcPts val="1155"/>
              </a:spcBef>
              <a:buClrTx/>
              <a:buSzTx/>
              <a:buFontTx/>
              <a:buNone/>
              <a:defRPr/>
            </a:pPr>
            <a:r>
              <a:rPr kumimoji="0" sz="2400" kern="1200" cap="none" spc="0" normalizeH="0" baseline="0" noProof="0" dirty="0">
                <a:latin typeface="Times New Roman" panose="02020603050405020304"/>
                <a:ea typeface="+mn-ea"/>
                <a:cs typeface="Times New Roman" panose="02020603050405020304"/>
              </a:rPr>
              <a:t>struct </a:t>
            </a:r>
            <a:r>
              <a:rPr kumimoji="0" sz="2400" kern="1200" cap="none" spc="0" normalizeH="0" baseline="0" noProof="0" dirty="0" err="1">
                <a:latin typeface="Times New Roman" panose="02020603050405020304"/>
                <a:ea typeface="+mn-ea"/>
                <a:cs typeface="Times New Roman" panose="02020603050405020304"/>
              </a:rPr>
              <a:t>polynode</a:t>
            </a:r>
            <a:r>
              <a:rPr kumimoji="0" sz="2400" kern="1200" cap="none" spc="-40" normalizeH="0" baseline="0" noProof="0" dirty="0">
                <a:latin typeface="Times New Roman" panose="02020603050405020304"/>
                <a:ea typeface="+mn-ea"/>
                <a:cs typeface="Times New Roman" panose="02020603050405020304"/>
              </a:rPr>
              <a:t> </a:t>
            </a:r>
            <a:r>
              <a:rPr kumimoji="0" sz="2400" kern="1200" cap="none" spc="0" normalizeH="0" baseline="0" noProof="0" dirty="0">
                <a:latin typeface="Times New Roman" panose="02020603050405020304"/>
                <a:ea typeface="+mn-ea"/>
                <a:cs typeface="Times New Roman" panose="02020603050405020304"/>
              </a:rPr>
              <a:t>{</a:t>
            </a:r>
          </a:p>
          <a:p>
            <a:pPr marL="467995" marR="0" defTabSz="914400">
              <a:lnSpc>
                <a:spcPts val="2015"/>
              </a:lnSpc>
              <a:buClrTx/>
              <a:buSzTx/>
              <a:buFontTx/>
              <a:buNone/>
              <a:defRPr/>
            </a:pPr>
            <a:r>
              <a:rPr kumimoji="0" sz="2400" kern="1200" cap="none" spc="0" normalizeH="0" baseline="0" noProof="0" dirty="0">
                <a:latin typeface="Times New Roman" panose="02020603050405020304"/>
                <a:ea typeface="+mn-ea"/>
                <a:cs typeface="Times New Roman" panose="02020603050405020304"/>
              </a:rPr>
              <a:t>int</a:t>
            </a:r>
            <a:r>
              <a:rPr kumimoji="0" sz="2400" kern="1200" cap="none" spc="-20" normalizeH="0" baseline="0" noProof="0" dirty="0">
                <a:latin typeface="Times New Roman" panose="02020603050405020304"/>
                <a:ea typeface="+mn-ea"/>
                <a:cs typeface="Times New Roman" panose="02020603050405020304"/>
              </a:rPr>
              <a:t> </a:t>
            </a:r>
            <a:r>
              <a:rPr kumimoji="0" sz="2400" kern="1200" cap="none" spc="-5" normalizeH="0" baseline="0" noProof="0" dirty="0">
                <a:latin typeface="Times New Roman" panose="02020603050405020304"/>
                <a:ea typeface="+mn-ea"/>
                <a:cs typeface="Times New Roman" panose="02020603050405020304"/>
              </a:rPr>
              <a:t>coef;</a:t>
            </a:r>
            <a:endParaRPr kumimoji="0" sz="2400" kern="1200" cap="none" spc="0" normalizeH="0" baseline="0" noProof="0" dirty="0">
              <a:latin typeface="Times New Roman" panose="02020603050405020304"/>
              <a:ea typeface="+mn-ea"/>
              <a:cs typeface="Times New Roman" panose="02020603050405020304"/>
            </a:endParaRPr>
          </a:p>
          <a:p>
            <a:pPr marL="467995" marR="0" defTabSz="914400">
              <a:lnSpc>
                <a:spcPts val="2020"/>
              </a:lnSpc>
              <a:buClrTx/>
              <a:buSzTx/>
              <a:buFontTx/>
              <a:buNone/>
              <a:defRPr/>
            </a:pPr>
            <a:r>
              <a:rPr kumimoji="0" sz="2400" kern="1200" cap="none" spc="0" normalizeH="0" baseline="0" noProof="0" dirty="0">
                <a:latin typeface="Times New Roman" panose="02020603050405020304"/>
                <a:ea typeface="+mn-ea"/>
                <a:cs typeface="Times New Roman" panose="02020603050405020304"/>
              </a:rPr>
              <a:t>int</a:t>
            </a:r>
            <a:r>
              <a:rPr kumimoji="0" sz="2400" kern="1200" cap="none" spc="-20" normalizeH="0" baseline="0" noProof="0" dirty="0">
                <a:latin typeface="Times New Roman" panose="02020603050405020304"/>
                <a:ea typeface="+mn-ea"/>
                <a:cs typeface="Times New Roman" panose="02020603050405020304"/>
              </a:rPr>
              <a:t> </a:t>
            </a:r>
            <a:r>
              <a:rPr kumimoji="0" sz="2400" kern="1200" cap="none" spc="0" normalizeH="0" baseline="0" noProof="0" dirty="0">
                <a:latin typeface="Times New Roman" panose="02020603050405020304"/>
                <a:ea typeface="+mn-ea"/>
                <a:cs typeface="Times New Roman" panose="02020603050405020304"/>
              </a:rPr>
              <a:t>exp;</a:t>
            </a:r>
          </a:p>
          <a:p>
            <a:pPr marL="467995" marR="0" defTabSz="914400">
              <a:lnSpc>
                <a:spcPts val="2015"/>
              </a:lnSpc>
              <a:buClrTx/>
              <a:buSzTx/>
              <a:buFontTx/>
              <a:buNone/>
              <a:defRPr/>
            </a:pPr>
            <a:r>
              <a:rPr kumimoji="0" sz="2400" kern="1200" cap="none" spc="0" normalizeH="0" baseline="0" noProof="0" dirty="0">
                <a:latin typeface="Times New Roman" panose="02020603050405020304"/>
                <a:ea typeface="+mn-ea"/>
                <a:cs typeface="Times New Roman" panose="02020603050405020304"/>
              </a:rPr>
              <a:t>struct </a:t>
            </a:r>
            <a:r>
              <a:rPr kumimoji="0" sz="2400" kern="1200" cap="none" spc="0" normalizeH="0" baseline="0" noProof="0" dirty="0" err="1">
                <a:latin typeface="Times New Roman" panose="02020603050405020304"/>
                <a:ea typeface="+mn-ea"/>
                <a:cs typeface="Times New Roman" panose="02020603050405020304"/>
              </a:rPr>
              <a:t>polynode</a:t>
            </a:r>
            <a:r>
              <a:rPr kumimoji="0" sz="2400" kern="1200" cap="none" spc="0" normalizeH="0" baseline="0" noProof="0" dirty="0">
                <a:latin typeface="Times New Roman" panose="02020603050405020304"/>
                <a:ea typeface="+mn-ea"/>
                <a:cs typeface="Times New Roman" panose="02020603050405020304"/>
              </a:rPr>
              <a:t> *</a:t>
            </a:r>
            <a:r>
              <a:rPr kumimoji="0" sz="2400" kern="1200" cap="none" spc="-40" normalizeH="0" baseline="0" noProof="0" dirty="0">
                <a:latin typeface="Times New Roman" panose="02020603050405020304"/>
                <a:ea typeface="+mn-ea"/>
                <a:cs typeface="Times New Roman" panose="02020603050405020304"/>
              </a:rPr>
              <a:t> </a:t>
            </a:r>
            <a:r>
              <a:rPr kumimoji="0" sz="2400" kern="1200" cap="none" spc="0" normalizeH="0" baseline="0" noProof="0" dirty="0">
                <a:latin typeface="Times New Roman" panose="02020603050405020304"/>
                <a:ea typeface="+mn-ea"/>
                <a:cs typeface="Times New Roman" panose="02020603050405020304"/>
              </a:rPr>
              <a:t>next;</a:t>
            </a:r>
          </a:p>
          <a:p>
            <a:pPr marL="163195" marR="0" defTabSz="914400">
              <a:lnSpc>
                <a:spcPts val="2450"/>
              </a:lnSpc>
              <a:buClrTx/>
              <a:buSzTx/>
              <a:buFontTx/>
              <a:buNone/>
              <a:defRPr/>
            </a:pPr>
            <a:r>
              <a:rPr kumimoji="0" sz="2400" kern="1200" cap="none" spc="0" normalizeH="0" baseline="0" noProof="0" dirty="0">
                <a:latin typeface="Times New Roman" panose="02020603050405020304"/>
                <a:ea typeface="+mn-ea"/>
                <a:cs typeface="Times New Roman" panose="02020603050405020304"/>
              </a:rPr>
              <a:t>};</a:t>
            </a:r>
          </a:p>
          <a:p>
            <a:pPr marL="12700" marR="0" defTabSz="914400">
              <a:spcBef>
                <a:spcPts val="1150"/>
              </a:spcBef>
              <a:buClrTx/>
              <a:buSzTx/>
              <a:buFontTx/>
              <a:buNone/>
              <a:defRPr/>
            </a:pPr>
            <a:r>
              <a:rPr kumimoji="0" sz="2400" b="1" kern="1200" cap="none" spc="-5" normalizeH="0" baseline="0" noProof="0" dirty="0">
                <a:latin typeface="Times New Roman" panose="02020603050405020304"/>
                <a:ea typeface="+mn-ea"/>
                <a:cs typeface="Times New Roman" panose="02020603050405020304"/>
              </a:rPr>
              <a:t>typedef </a:t>
            </a:r>
            <a:r>
              <a:rPr kumimoji="0" sz="2400" b="1" kern="1200" cap="none" spc="0" normalizeH="0" baseline="0" noProof="0" dirty="0">
                <a:latin typeface="Times New Roman" panose="02020603050405020304"/>
                <a:ea typeface="+mn-ea"/>
                <a:cs typeface="Times New Roman" panose="02020603050405020304"/>
              </a:rPr>
              <a:t>struct </a:t>
            </a:r>
            <a:r>
              <a:rPr kumimoji="0" sz="2400" b="1" kern="1200" cap="none" spc="-5" normalizeH="0" baseline="0" noProof="0" dirty="0" err="1">
                <a:latin typeface="Times New Roman" panose="02020603050405020304"/>
                <a:ea typeface="+mn-ea"/>
                <a:cs typeface="Times New Roman" panose="02020603050405020304"/>
              </a:rPr>
              <a:t>polynode</a:t>
            </a:r>
            <a:r>
              <a:rPr kumimoji="0" sz="2400" b="1" kern="1200" cap="none" spc="-35" normalizeH="0" baseline="0" noProof="0" dirty="0">
                <a:latin typeface="Times New Roman" panose="02020603050405020304"/>
                <a:ea typeface="+mn-ea"/>
                <a:cs typeface="Times New Roman" panose="02020603050405020304"/>
              </a:rPr>
              <a:t> </a:t>
            </a:r>
            <a:r>
              <a:rPr kumimoji="0" sz="2400" b="1" kern="1200" cap="none" spc="0" normalizeH="0" baseline="0" noProof="0" dirty="0">
                <a:latin typeface="Times New Roman" panose="02020603050405020304"/>
                <a:ea typeface="+mn-ea"/>
                <a:cs typeface="Times New Roman" panose="02020603050405020304"/>
              </a:rPr>
              <a:t>*polyptr</a:t>
            </a:r>
            <a:r>
              <a:rPr kumimoji="0" sz="2400" kern="1200" cap="none" spc="0" normalizeH="0" baseline="0" noProof="0" dirty="0">
                <a:latin typeface="Times New Roman" panose="02020603050405020304"/>
                <a:ea typeface="+mn-ea"/>
                <a:cs typeface="Times New Roman" panose="02020603050405020304"/>
              </a:rPr>
              <a:t>;</a:t>
            </a:r>
          </a:p>
        </p:txBody>
      </p:sp>
      <p:graphicFrame>
        <p:nvGraphicFramePr>
          <p:cNvPr id="15" name="object 15"/>
          <p:cNvGraphicFramePr>
            <a:graphicFrameLocks noGrp="1"/>
          </p:cNvGraphicFramePr>
          <p:nvPr/>
        </p:nvGraphicFramePr>
        <p:xfrm>
          <a:off x="1831975" y="5408613"/>
          <a:ext cx="5926138" cy="501650"/>
        </p:xfrm>
        <a:graphic>
          <a:graphicData uri="http://schemas.openxmlformats.org/drawingml/2006/table">
            <a:tbl>
              <a:tblPr firstRow="1" bandRow="1">
                <a:tableStyleId>{2D5ABB26-0587-4C30-8999-92F81FD0307C}</a:tableStyleId>
              </a:tblPr>
              <a:tblGrid>
                <a:gridCol w="1897913">
                  <a:extLst>
                    <a:ext uri="{9D8B030D-6E8A-4147-A177-3AD203B41FA5}">
                      <a16:colId xmlns:a16="http://schemas.microsoft.com/office/drawing/2014/main" val="20000"/>
                    </a:ext>
                  </a:extLst>
                </a:gridCol>
                <a:gridCol w="2018557">
                  <a:extLst>
                    <a:ext uri="{9D8B030D-6E8A-4147-A177-3AD203B41FA5}">
                      <a16:colId xmlns:a16="http://schemas.microsoft.com/office/drawing/2014/main" val="20001"/>
                    </a:ext>
                  </a:extLst>
                </a:gridCol>
                <a:gridCol w="2009668">
                  <a:extLst>
                    <a:ext uri="{9D8B030D-6E8A-4147-A177-3AD203B41FA5}">
                      <a16:colId xmlns:a16="http://schemas.microsoft.com/office/drawing/2014/main" val="20002"/>
                    </a:ext>
                  </a:extLst>
                </a:gridCol>
              </a:tblGrid>
              <a:tr h="501650">
                <a:tc>
                  <a:txBody>
                    <a:bodyPr/>
                    <a:lstStyle/>
                    <a:p>
                      <a:pPr marL="551815">
                        <a:lnSpc>
                          <a:spcPct val="100000"/>
                        </a:lnSpc>
                        <a:spcBef>
                          <a:spcPts val="625"/>
                        </a:spcBef>
                      </a:pPr>
                      <a:r>
                        <a:rPr sz="2400" dirty="0">
                          <a:latin typeface="Times New Roman" panose="02020603050405020304"/>
                          <a:cs typeface="Times New Roman" panose="02020603050405020304"/>
                        </a:rPr>
                        <a:t>coef</a:t>
                      </a:r>
                    </a:p>
                  </a:txBody>
                  <a:tcPr marL="0" marR="0" marT="7930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24205">
                        <a:lnSpc>
                          <a:spcPct val="100000"/>
                        </a:lnSpc>
                        <a:spcBef>
                          <a:spcPts val="625"/>
                        </a:spcBef>
                      </a:pPr>
                      <a:r>
                        <a:rPr sz="2400" dirty="0">
                          <a:latin typeface="Times New Roman" panose="02020603050405020304"/>
                          <a:cs typeface="Times New Roman" panose="02020603050405020304"/>
                        </a:rPr>
                        <a:t>exp</a:t>
                      </a:r>
                      <a:endParaRPr sz="2400">
                        <a:latin typeface="Times New Roman" panose="02020603050405020304"/>
                        <a:cs typeface="Times New Roman" panose="02020603050405020304"/>
                      </a:endParaRPr>
                    </a:p>
                  </a:txBody>
                  <a:tcPr marL="0" marR="0" marT="7930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67690">
                        <a:lnSpc>
                          <a:spcPct val="100000"/>
                        </a:lnSpc>
                        <a:spcBef>
                          <a:spcPts val="625"/>
                        </a:spcBef>
                      </a:pPr>
                      <a:r>
                        <a:rPr sz="2400" dirty="0">
                          <a:latin typeface="Times New Roman" panose="02020603050405020304"/>
                          <a:cs typeface="Times New Roman" panose="02020603050405020304"/>
                        </a:rPr>
                        <a:t>next</a:t>
                      </a:r>
                    </a:p>
                  </a:txBody>
                  <a:tcPr marL="0" marR="0" marT="7930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bl>
          </a:graphicData>
        </a:graphic>
      </p:graphicFrame>
      <p:sp>
        <p:nvSpPr>
          <p:cNvPr id="16" name="Date Placeholder 15"/>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3AC772D9-F285-47C5-8E2E-929D8F8217A6}"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7" name="Footer Placeholder 16"/>
          <p:cNvSpPr txBox="1">
            <a:spLocks noGrp="1"/>
          </p:cNvSpPr>
          <p:nvPr>
            <p:ph type="ftr" sz="quarter" idx="11"/>
          </p:nvPr>
        </p:nvSpPr>
        <p:spPr>
          <a:xfrm>
            <a:off x="3124200" y="6356350"/>
            <a:ext cx="34290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32123" name="Slide Number Placeholder 17"/>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130</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20"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A3C4CA67-EA4D-45D7-B486-789250B0B566}"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txBox="1">
            <a:spLocks noGrp="1"/>
          </p:cNvSpPr>
          <p:nvPr>
            <p:ph type="ftr" sz="quarter" idx="11"/>
          </p:nvPr>
        </p:nvSpPr>
        <p:spPr>
          <a:xfrm>
            <a:off x="3124200" y="6356350"/>
            <a:ext cx="37338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33124" name="Slide Number Placeholder 3"/>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131</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pic>
        <p:nvPicPr>
          <p:cNvPr id="133127" name="Picture 4" descr="Addition-of-two-polynomial"/>
          <p:cNvPicPr>
            <a:picLocks noChangeAspect="1"/>
          </p:cNvPicPr>
          <p:nvPr/>
        </p:nvPicPr>
        <p:blipFill>
          <a:blip r:embed="rId2"/>
          <a:stretch>
            <a:fillRect/>
          </a:stretch>
        </p:blipFill>
        <p:spPr>
          <a:xfrm>
            <a:off x="755650" y="1052513"/>
            <a:ext cx="7772400" cy="5113337"/>
          </a:xfrm>
          <a:prstGeom prst="rect">
            <a:avLst/>
          </a:prstGeom>
          <a:noFill/>
          <a:ln w="9525">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Content Placeholder 2"/>
          <p:cNvSpPr>
            <a:spLocks noGrp="1"/>
          </p:cNvSpPr>
          <p:nvPr>
            <p:ph idx="1"/>
          </p:nvPr>
        </p:nvSpPr>
        <p:spPr>
          <a:xfrm>
            <a:off x="533400" y="1143000"/>
            <a:ext cx="8229600" cy="4525963"/>
          </a:xfrm>
        </p:spPr>
        <p:txBody>
          <a:bodyPr vert="horz" wrap="square" lIns="91440" tIns="45720" rIns="91440" bIns="45720" anchor="t" anchorCtr="0"/>
          <a:lstStyle/>
          <a:p>
            <a:pPr algn="just" eaLnBrk="1" hangingPunct="1"/>
            <a:r>
              <a:rPr lang="en-US" altLang="en-US" sz="2200" dirty="0"/>
              <a:t>Deletion is also a more than one step process. We shall learn with pictorial representation. First, locate the target node to be removed, by using searching algorithms.</a:t>
            </a:r>
          </a:p>
          <a:p>
            <a:pPr algn="just" eaLnBrk="1" hangingPunct="1">
              <a:buNone/>
            </a:pPr>
            <a:endParaRPr lang="en-US" altLang="en-US" sz="2200"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6420C859-45FA-4E8A-8564-5E2F16A74C19}"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56350"/>
            <a:ext cx="50292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3414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132</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Deletion in a Linked List </a:t>
            </a:r>
          </a:p>
        </p:txBody>
      </p:sp>
      <p:pic>
        <p:nvPicPr>
          <p:cNvPr id="134152" name="Picture 8" descr="linked_list_deletion_0.jpg"/>
          <p:cNvPicPr>
            <a:picLocks noChangeAspect="1"/>
          </p:cNvPicPr>
          <p:nvPr/>
        </p:nvPicPr>
        <p:blipFill>
          <a:blip r:embed="rId2"/>
          <a:stretch>
            <a:fillRect/>
          </a:stretch>
        </p:blipFill>
        <p:spPr>
          <a:xfrm>
            <a:off x="1219200" y="2743200"/>
            <a:ext cx="7086600" cy="1447800"/>
          </a:xfrm>
          <a:prstGeom prst="rect">
            <a:avLst/>
          </a:prstGeom>
          <a:noFill/>
          <a:ln w="9525">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Content Placeholder 2"/>
          <p:cNvSpPr>
            <a:spLocks noGrp="1"/>
          </p:cNvSpPr>
          <p:nvPr>
            <p:ph idx="1"/>
          </p:nvPr>
        </p:nvSpPr>
        <p:spPr>
          <a:xfrm>
            <a:off x="533400" y="1143000"/>
            <a:ext cx="8229600" cy="4525963"/>
          </a:xfrm>
        </p:spPr>
        <p:txBody>
          <a:bodyPr vert="horz" wrap="square" lIns="91440" tIns="45720" rIns="91440" bIns="45720" anchor="t" anchorCtr="0"/>
          <a:lstStyle/>
          <a:p>
            <a:pPr algn="just" eaLnBrk="1" hangingPunct="1"/>
            <a:r>
              <a:rPr lang="en-US" altLang="en-US" sz="2200" dirty="0"/>
              <a:t>The left (previous) node of the target node now should point to the next node of the target node −</a:t>
            </a:r>
          </a:p>
          <a:p>
            <a:pPr algn="just" eaLnBrk="1" hangingPunct="1"/>
            <a:r>
              <a:rPr lang="en-US" altLang="en-US" sz="2200" dirty="0"/>
              <a:t>LeftNode.next −&gt; TargetNode.next;</a:t>
            </a:r>
          </a:p>
          <a:p>
            <a:pPr algn="just" eaLnBrk="1" hangingPunct="1"/>
            <a:endParaRPr lang="en-US" altLang="en-US" sz="2200"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36B38357-6DA7-468E-929E-220EBA8C456E}"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56350"/>
            <a:ext cx="50292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3517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133</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Deletion in a Linked List (contd..)</a:t>
            </a:r>
          </a:p>
        </p:txBody>
      </p:sp>
      <p:pic>
        <p:nvPicPr>
          <p:cNvPr id="135176" name="Picture 8" descr="linked_list_deletion_1.jpg"/>
          <p:cNvPicPr>
            <a:picLocks noChangeAspect="1"/>
          </p:cNvPicPr>
          <p:nvPr/>
        </p:nvPicPr>
        <p:blipFill>
          <a:blip r:embed="rId2"/>
          <a:stretch>
            <a:fillRect/>
          </a:stretch>
        </p:blipFill>
        <p:spPr>
          <a:xfrm>
            <a:off x="1219200" y="2895600"/>
            <a:ext cx="6781800" cy="1676400"/>
          </a:xfrm>
          <a:prstGeom prst="rect">
            <a:avLst/>
          </a:prstGeom>
          <a:noFill/>
          <a:ln w="9525">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vert="horz" wrap="square" lIns="91440" tIns="45720" rIns="91440" bIns="45720" numCol="1" rtlCol="0" anchor="t" anchorCtr="0" compatLnSpc="1">
            <a:norm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kumimoji="0" lang="en-US" sz="2200" b="0" i="0" u="none" strike="noStrike" kern="1200" cap="none" spc="0" normalizeH="0" baseline="0" noProof="0" dirty="0">
                <a:ln>
                  <a:noFill/>
                </a:ln>
                <a:solidFill>
                  <a:schemeClr val="tx1"/>
                </a:solidFill>
                <a:effectLst/>
                <a:uLnTx/>
                <a:uFillTx/>
                <a:latin typeface="+mn-lt"/>
                <a:ea typeface="+mn-ea"/>
                <a:cs typeface="+mn-cs"/>
              </a:rPr>
              <a:t>This will remove the link that was pointing to the target node. Now, using the following code, we will remove what the target node is pointing at.</a:t>
            </a: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kumimoji="0" lang="en-US" sz="2200" b="0" i="0" u="none" strike="noStrike" kern="1200" cap="none" spc="0" normalizeH="0" baseline="0" noProof="0" dirty="0" err="1">
                <a:ln>
                  <a:noFill/>
                </a:ln>
                <a:solidFill>
                  <a:schemeClr val="tx1"/>
                </a:solidFill>
                <a:effectLst/>
                <a:uLnTx/>
                <a:uFillTx/>
                <a:latin typeface="+mn-lt"/>
                <a:ea typeface="+mn-ea"/>
                <a:cs typeface="+mn-cs"/>
              </a:rPr>
              <a:t>TargetNode.next</a:t>
            </a:r>
            <a:r>
              <a:rPr kumimoji="0" lang="en-US" sz="2200" b="0" i="0" u="none" strike="noStrike" kern="1200" cap="none" spc="0" normalizeH="0" baseline="0" noProof="0" dirty="0">
                <a:ln>
                  <a:noFill/>
                </a:ln>
                <a:solidFill>
                  <a:schemeClr val="tx1"/>
                </a:solidFill>
                <a:effectLst/>
                <a:uLnTx/>
                <a:uFillTx/>
                <a:latin typeface="+mn-lt"/>
                <a:ea typeface="+mn-ea"/>
                <a:cs typeface="+mn-cs"/>
              </a:rPr>
              <a:t> −&gt; NULL;</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6576E1F2-11FA-4A3F-B9DE-6BDBC4A6A4E5}"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56350"/>
            <a:ext cx="50292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3619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134</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Deletion in a Linked List (contd..)</a:t>
            </a:r>
          </a:p>
        </p:txBody>
      </p:sp>
      <p:pic>
        <p:nvPicPr>
          <p:cNvPr id="136200" name="Picture 8" descr="linked_list_deletion_2.jpg"/>
          <p:cNvPicPr>
            <a:picLocks noChangeAspect="1"/>
          </p:cNvPicPr>
          <p:nvPr/>
        </p:nvPicPr>
        <p:blipFill>
          <a:blip r:embed="rId2"/>
          <a:stretch>
            <a:fillRect/>
          </a:stretch>
        </p:blipFill>
        <p:spPr>
          <a:xfrm>
            <a:off x="1143000" y="2971800"/>
            <a:ext cx="6934200" cy="1447800"/>
          </a:xfrm>
          <a:prstGeom prst="rect">
            <a:avLst/>
          </a:prstGeom>
          <a:noFill/>
          <a:ln w="9525">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Content Placeholder 2"/>
          <p:cNvSpPr>
            <a:spLocks noGrp="1"/>
          </p:cNvSpPr>
          <p:nvPr>
            <p:ph idx="1"/>
          </p:nvPr>
        </p:nvSpPr>
        <p:spPr>
          <a:xfrm>
            <a:off x="533400" y="1143000"/>
            <a:ext cx="8229600" cy="4525963"/>
          </a:xfrm>
        </p:spPr>
        <p:txBody>
          <a:bodyPr vert="horz" wrap="square" lIns="91440" tIns="45720" rIns="91440" bIns="45720" anchor="t" anchorCtr="0"/>
          <a:lstStyle/>
          <a:p>
            <a:pPr algn="just" eaLnBrk="1" hangingPunct="1"/>
            <a:r>
              <a:rPr lang="en-US" altLang="en-US" sz="2200" dirty="0"/>
              <a:t>We need to use the deleted node. We can keep that in memory otherwise we can simply deallocate memory and wipe off the target node completely.</a:t>
            </a:r>
          </a:p>
          <a:p>
            <a:pPr algn="just" eaLnBrk="1" hangingPunct="1"/>
            <a:endParaRPr lang="en-US" altLang="en-US" sz="2200"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1B722F87-F664-42D2-AF49-43946275EC94}"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56350"/>
            <a:ext cx="50292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3722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135</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Deletion in a Linked List (contd..)</a:t>
            </a:r>
          </a:p>
        </p:txBody>
      </p:sp>
      <p:pic>
        <p:nvPicPr>
          <p:cNvPr id="137224" name="Picture 8" descr="linked_list_deletion_3.jpg"/>
          <p:cNvPicPr>
            <a:picLocks noChangeAspect="1"/>
          </p:cNvPicPr>
          <p:nvPr/>
        </p:nvPicPr>
        <p:blipFill>
          <a:blip r:embed="rId2"/>
          <a:stretch>
            <a:fillRect/>
          </a:stretch>
        </p:blipFill>
        <p:spPr>
          <a:xfrm>
            <a:off x="1295400" y="2667000"/>
            <a:ext cx="7010400" cy="1447800"/>
          </a:xfrm>
          <a:prstGeom prst="rect">
            <a:avLst/>
          </a:prstGeom>
          <a:noFill/>
          <a:ln w="9525">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Content Placeholder 2"/>
          <p:cNvSpPr>
            <a:spLocks noGrp="1"/>
          </p:cNvSpPr>
          <p:nvPr>
            <p:ph idx="1"/>
          </p:nvPr>
        </p:nvSpPr>
        <p:spPr>
          <a:xfrm>
            <a:off x="533400" y="1143000"/>
            <a:ext cx="8229600" cy="4876800"/>
          </a:xfrm>
        </p:spPr>
        <p:txBody>
          <a:bodyPr vert="horz" wrap="square" lIns="91440" tIns="45720" rIns="91440" bIns="45720" anchor="t" anchorCtr="0"/>
          <a:lstStyle/>
          <a:p>
            <a:pPr algn="just" eaLnBrk="1" hangingPunct="1"/>
            <a:r>
              <a:rPr lang="en-US" altLang="en-US" sz="2200" dirty="0"/>
              <a:t>A polynomial p(x) is the expression in variable x which is in the form (ax</a:t>
            </a:r>
            <a:r>
              <a:rPr lang="en-US" altLang="en-US" sz="2200" baseline="30000" dirty="0"/>
              <a:t>n</a:t>
            </a:r>
            <a:r>
              <a:rPr lang="en-US" altLang="en-US" sz="2200" dirty="0"/>
              <a:t> + bx</a:t>
            </a:r>
            <a:r>
              <a:rPr lang="en-US" altLang="en-US" sz="2200" baseline="30000" dirty="0"/>
              <a:t>n-1</a:t>
            </a:r>
            <a:r>
              <a:rPr lang="en-US" altLang="en-US" sz="2200" dirty="0"/>
              <a:t> + …. + jx+ k), where a, b, c …., k fall in the category of real numbers and 'n' is non negative integer, which is called the degree of polynomial.</a:t>
            </a:r>
          </a:p>
          <a:p>
            <a:pPr algn="just" eaLnBrk="1" hangingPunct="1"/>
            <a:r>
              <a:rPr lang="en-US" altLang="en-US" sz="2200" dirty="0"/>
              <a:t>An essential characteristic of the polynomial is that each term in the polynomial expression consists of two parts:</a:t>
            </a:r>
          </a:p>
          <a:p>
            <a:pPr lvl="1" algn="just" eaLnBrk="1" hangingPunct="1"/>
            <a:r>
              <a:rPr lang="en-US" altLang="en-US" sz="2200" dirty="0"/>
              <a:t>one is the coefficient</a:t>
            </a:r>
          </a:p>
          <a:p>
            <a:pPr lvl="1" algn="just" eaLnBrk="1" hangingPunct="1"/>
            <a:r>
              <a:rPr lang="en-US" altLang="en-US" sz="2200" dirty="0"/>
              <a:t>other is the exponent</a:t>
            </a:r>
            <a:endParaRPr lang="en-US" altLang="en-US" sz="2200" u="sng" dirty="0"/>
          </a:p>
          <a:p>
            <a:pPr algn="just" eaLnBrk="1" hangingPunct="1"/>
            <a:r>
              <a:rPr lang="en-US" altLang="en-US" sz="2200" u="sng" dirty="0"/>
              <a:t>Example:</a:t>
            </a:r>
            <a:endParaRPr lang="en-US" altLang="en-US" sz="2200" dirty="0"/>
          </a:p>
          <a:p>
            <a:pPr lvl="1" algn="just" eaLnBrk="1" hangingPunct="1"/>
            <a:r>
              <a:rPr lang="en-US" altLang="en-US" sz="2200" dirty="0"/>
              <a:t>10x</a:t>
            </a:r>
            <a:r>
              <a:rPr lang="en-US" altLang="en-US" sz="2200" baseline="30000" dirty="0"/>
              <a:t>2 </a:t>
            </a:r>
            <a:r>
              <a:rPr lang="en-US" altLang="en-US" sz="2200" dirty="0"/>
              <a:t>+ 26x, </a:t>
            </a:r>
          </a:p>
          <a:p>
            <a:pPr lvl="2" algn="just" eaLnBrk="1" hangingPunct="1"/>
            <a:r>
              <a:rPr lang="en-US" altLang="en-US" sz="2200" dirty="0"/>
              <a:t>here 10 and 26 are coefficients and 2, 1 is its exponential value.</a:t>
            </a:r>
          </a:p>
          <a:p>
            <a:pPr algn="just" eaLnBrk="1" hangingPunct="1">
              <a:buNone/>
            </a:pPr>
            <a:br>
              <a:rPr lang="en-US" altLang="en-US" sz="2200" dirty="0"/>
            </a:br>
            <a:endParaRPr lang="en-US" altLang="en-US" sz="2200"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A84CC9A3-55DA-490C-ACF5-A10FB6AEAEE1}"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56350"/>
            <a:ext cx="50292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3824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136</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Polynomial Representation (CO3)</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Content Placeholder 2"/>
          <p:cNvSpPr>
            <a:spLocks noGrp="1"/>
          </p:cNvSpPr>
          <p:nvPr>
            <p:ph idx="1"/>
          </p:nvPr>
        </p:nvSpPr>
        <p:spPr>
          <a:xfrm>
            <a:off x="533400" y="1143000"/>
            <a:ext cx="8229600" cy="4800600"/>
          </a:xfrm>
        </p:spPr>
        <p:txBody>
          <a:bodyPr vert="horz" wrap="square" lIns="91440" tIns="45720" rIns="91440" bIns="45720" anchor="t" anchorCtr="0"/>
          <a:lstStyle/>
          <a:p>
            <a:pPr algn="just" eaLnBrk="1" hangingPunct="1"/>
            <a:r>
              <a:rPr lang="en-US" altLang="en-US" sz="2200" dirty="0"/>
              <a:t>Points to keep in Mind while working with Polynomials:</a:t>
            </a:r>
          </a:p>
          <a:p>
            <a:pPr algn="just" eaLnBrk="1" hangingPunct="1"/>
            <a:r>
              <a:rPr lang="en-US" altLang="en-US" sz="2200" dirty="0"/>
              <a:t>The sign of each coefficient and exponent is stored within the coefficient and the exponent itself</a:t>
            </a:r>
          </a:p>
          <a:p>
            <a:pPr algn="just" eaLnBrk="1" hangingPunct="1"/>
            <a:r>
              <a:rPr lang="en-US" altLang="en-US" sz="2200" dirty="0"/>
              <a:t>Additional terms having equal exponent is possible one</a:t>
            </a:r>
          </a:p>
          <a:p>
            <a:pPr algn="just" eaLnBrk="1" hangingPunct="1"/>
            <a:r>
              <a:rPr lang="en-US" altLang="en-US" sz="2200" dirty="0"/>
              <a:t>The storage allocation for each term in the polynomial must be done in ascending and descending order of their exponent</a:t>
            </a:r>
          </a:p>
          <a:p>
            <a:pPr algn="just" eaLnBrk="1" hangingPunct="1"/>
            <a:endParaRPr lang="en-US" altLang="en-US" sz="2200" dirty="0"/>
          </a:p>
          <a:p>
            <a:pPr algn="just" eaLnBrk="1" hangingPunct="1"/>
            <a:endParaRPr lang="en-US" altLang="en-US" sz="2200"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F6C8A38B-E52D-4ACD-81D6-AB67D8635378}"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56350"/>
            <a:ext cx="50292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3926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137</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Polynomial Representation</a:t>
            </a:r>
          </a:p>
        </p:txBody>
      </p:sp>
      <p:pic>
        <p:nvPicPr>
          <p:cNvPr id="139272" name="Picture 8" descr="working-with-Polynomials.png"/>
          <p:cNvPicPr>
            <a:picLocks noChangeAspect="1"/>
          </p:cNvPicPr>
          <p:nvPr/>
        </p:nvPicPr>
        <p:blipFill>
          <a:blip r:embed="rId2"/>
          <a:stretch>
            <a:fillRect/>
          </a:stretch>
        </p:blipFill>
        <p:spPr>
          <a:xfrm>
            <a:off x="1295400" y="3657600"/>
            <a:ext cx="6629400" cy="2085975"/>
          </a:xfrm>
          <a:prstGeom prst="rect">
            <a:avLst/>
          </a:prstGeom>
          <a:noFill/>
          <a:ln w="9525">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Content Placeholder 2"/>
          <p:cNvSpPr>
            <a:spLocks noGrp="1"/>
          </p:cNvSpPr>
          <p:nvPr>
            <p:ph idx="1"/>
          </p:nvPr>
        </p:nvSpPr>
        <p:spPr>
          <a:xfrm>
            <a:off x="533400" y="1143000"/>
            <a:ext cx="8229600" cy="4525963"/>
          </a:xfrm>
        </p:spPr>
        <p:txBody>
          <a:bodyPr vert="horz" wrap="square" lIns="91440" tIns="45720" rIns="91440" bIns="45720" anchor="t" anchorCtr="0"/>
          <a:lstStyle/>
          <a:p>
            <a:pPr algn="just" eaLnBrk="1" hangingPunct="1"/>
            <a:r>
              <a:rPr lang="en-US" altLang="en-US" sz="2200" dirty="0"/>
              <a:t>Addition of polynomial</a:t>
            </a:r>
          </a:p>
          <a:p>
            <a:pPr algn="just" eaLnBrk="1" hangingPunct="1">
              <a:buNone/>
            </a:pPr>
            <a:r>
              <a:rPr lang="en-US" altLang="en-US" sz="2200" dirty="0"/>
              <a:t>      eg. </a:t>
            </a:r>
          </a:p>
          <a:p>
            <a:pPr algn="just" eaLnBrk="1" hangingPunct="1">
              <a:buNone/>
            </a:pPr>
            <a:r>
              <a:rPr lang="en-US" altLang="en-US" sz="2200" dirty="0"/>
              <a:t>     1) Input: 1st number = 5x</a:t>
            </a:r>
            <a:r>
              <a:rPr lang="en-US" altLang="en-US" sz="2200" baseline="30000" dirty="0"/>
              <a:t>2</a:t>
            </a:r>
            <a:r>
              <a:rPr lang="en-US" altLang="en-US" sz="2200" dirty="0"/>
              <a:t> + 4x</a:t>
            </a:r>
            <a:r>
              <a:rPr lang="en-US" altLang="en-US" sz="2200" baseline="30000" dirty="0"/>
              <a:t>1</a:t>
            </a:r>
            <a:r>
              <a:rPr lang="en-US" altLang="en-US" sz="2200" dirty="0"/>
              <a:t> + 2x</a:t>
            </a:r>
            <a:r>
              <a:rPr lang="en-US" altLang="en-US" sz="2200" baseline="30000" dirty="0"/>
              <a:t>0</a:t>
            </a:r>
            <a:r>
              <a:rPr lang="en-US" altLang="en-US" sz="2200" dirty="0"/>
              <a:t> </a:t>
            </a:r>
          </a:p>
          <a:p>
            <a:pPr algn="just" eaLnBrk="1" hangingPunct="1">
              <a:buNone/>
            </a:pPr>
            <a:r>
              <a:rPr lang="en-US" altLang="en-US" sz="2200" dirty="0"/>
              <a:t>         2nd number = -5x</a:t>
            </a:r>
            <a:r>
              <a:rPr lang="en-US" altLang="en-US" sz="2200" baseline="30000" dirty="0"/>
              <a:t>1</a:t>
            </a:r>
            <a:r>
              <a:rPr lang="en-US" altLang="en-US" sz="2200" dirty="0"/>
              <a:t> - 5x</a:t>
            </a:r>
            <a:r>
              <a:rPr lang="en-US" altLang="en-US" sz="2200" baseline="30000" dirty="0"/>
              <a:t>0</a:t>
            </a:r>
            <a:r>
              <a:rPr lang="en-US" altLang="en-US" sz="2200" dirty="0"/>
              <a:t> </a:t>
            </a:r>
          </a:p>
          <a:p>
            <a:pPr algn="just" eaLnBrk="1" hangingPunct="1">
              <a:buNone/>
            </a:pPr>
            <a:r>
              <a:rPr lang="en-US" altLang="en-US" sz="2200" dirty="0"/>
              <a:t>         Output: 5x</a:t>
            </a:r>
            <a:r>
              <a:rPr lang="en-US" altLang="en-US" sz="2200" baseline="30000" dirty="0"/>
              <a:t>2</a:t>
            </a:r>
            <a:r>
              <a:rPr lang="en-US" altLang="en-US" sz="2200" dirty="0"/>
              <a:t>-1x</a:t>
            </a:r>
            <a:r>
              <a:rPr lang="en-US" altLang="en-US" sz="2200" baseline="30000" dirty="0"/>
              <a:t>1</a:t>
            </a:r>
            <a:r>
              <a:rPr lang="en-US" altLang="en-US" sz="2200" dirty="0"/>
              <a:t>-3x</a:t>
            </a:r>
            <a:r>
              <a:rPr lang="en-US" altLang="en-US" sz="2200" baseline="30000" dirty="0"/>
              <a:t>0</a:t>
            </a:r>
          </a:p>
          <a:p>
            <a:pPr algn="just" eaLnBrk="1" hangingPunct="1">
              <a:buNone/>
            </a:pPr>
            <a:r>
              <a:rPr lang="en-US" altLang="en-US" sz="2200" baseline="30000" dirty="0"/>
              <a:t>        </a:t>
            </a:r>
            <a:r>
              <a:rPr lang="en-US" altLang="en-US" sz="2200" dirty="0"/>
              <a:t>2) Input: 1st number = 5x</a:t>
            </a:r>
            <a:r>
              <a:rPr lang="en-US" altLang="en-US" sz="2200" baseline="30000" dirty="0"/>
              <a:t>3</a:t>
            </a:r>
            <a:r>
              <a:rPr lang="en-US" altLang="en-US" sz="2200" dirty="0"/>
              <a:t> + 4x</a:t>
            </a:r>
            <a:r>
              <a:rPr lang="en-US" altLang="en-US" sz="2200" baseline="30000" dirty="0"/>
              <a:t>2</a:t>
            </a:r>
            <a:r>
              <a:rPr lang="en-US" altLang="en-US" sz="2200" dirty="0"/>
              <a:t> + 2x</a:t>
            </a:r>
            <a:r>
              <a:rPr lang="en-US" altLang="en-US" sz="2200" baseline="30000" dirty="0"/>
              <a:t>0</a:t>
            </a:r>
            <a:r>
              <a:rPr lang="en-US" altLang="en-US" sz="2200" dirty="0"/>
              <a:t> </a:t>
            </a:r>
          </a:p>
          <a:p>
            <a:pPr algn="just" eaLnBrk="1" hangingPunct="1">
              <a:buNone/>
            </a:pPr>
            <a:r>
              <a:rPr lang="en-US" altLang="en-US" sz="2200" dirty="0"/>
              <a:t>          2nd number = 5x^1 - 5x^0</a:t>
            </a:r>
          </a:p>
          <a:p>
            <a:pPr algn="just" eaLnBrk="1" hangingPunct="1">
              <a:buNone/>
            </a:pPr>
            <a:r>
              <a:rPr lang="en-US" altLang="en-US" sz="2200" dirty="0"/>
              <a:t>          Output: 5x</a:t>
            </a:r>
            <a:r>
              <a:rPr lang="en-US" altLang="en-US" sz="2200" baseline="30000" dirty="0"/>
              <a:t>3</a:t>
            </a:r>
            <a:r>
              <a:rPr lang="en-US" altLang="en-US" sz="2200" dirty="0"/>
              <a:t> + 4x</a:t>
            </a:r>
            <a:r>
              <a:rPr lang="en-US" altLang="en-US" sz="2200" baseline="30000" dirty="0"/>
              <a:t>2</a:t>
            </a:r>
            <a:r>
              <a:rPr lang="en-US" altLang="en-US" sz="2200" dirty="0"/>
              <a:t> + 5x</a:t>
            </a:r>
            <a:r>
              <a:rPr lang="en-US" altLang="en-US" sz="2200" baseline="30000" dirty="0"/>
              <a:t>1</a:t>
            </a:r>
            <a:r>
              <a:rPr lang="en-US" altLang="en-US" sz="2200" dirty="0"/>
              <a:t> - 3x</a:t>
            </a:r>
            <a:r>
              <a:rPr lang="en-US" altLang="en-US" sz="2200" baseline="30000" dirty="0"/>
              <a:t>0</a:t>
            </a:r>
            <a:endParaRPr lang="en-US" altLang="en-US" sz="2200" dirty="0"/>
          </a:p>
          <a:p>
            <a:pPr algn="just" eaLnBrk="1" hangingPunct="1">
              <a:buNone/>
            </a:pPr>
            <a:r>
              <a:rPr lang="en-US" altLang="en-US" sz="2200" dirty="0"/>
              <a:t> </a:t>
            </a: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A66E43F4-ED79-4B82-8CAC-6CA9638F4E14}"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56350"/>
            <a:ext cx="50292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4029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138</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Polynomial Representation</a:t>
            </a:r>
          </a:p>
        </p:txBody>
      </p:sp>
      <p:pic>
        <p:nvPicPr>
          <p:cNvPr id="140296" name="Picture 8" descr="Addition-of-two-polynomial.png"/>
          <p:cNvPicPr>
            <a:picLocks noChangeAspect="1"/>
          </p:cNvPicPr>
          <p:nvPr/>
        </p:nvPicPr>
        <p:blipFill>
          <a:blip r:embed="rId2"/>
          <a:stretch>
            <a:fillRect/>
          </a:stretch>
        </p:blipFill>
        <p:spPr>
          <a:xfrm>
            <a:off x="1000125" y="4429125"/>
            <a:ext cx="6357938" cy="1652588"/>
          </a:xfrm>
          <a:prstGeom prst="rect">
            <a:avLst/>
          </a:prstGeom>
          <a:noFill/>
          <a:ln w="9525">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Content Placeholder 2"/>
          <p:cNvSpPr>
            <a:spLocks noGrp="1"/>
          </p:cNvSpPr>
          <p:nvPr>
            <p:ph idx="1"/>
          </p:nvPr>
        </p:nvSpPr>
        <p:spPr>
          <a:xfrm>
            <a:off x="533400" y="1143000"/>
            <a:ext cx="8229600" cy="4525963"/>
          </a:xfrm>
        </p:spPr>
        <p:txBody>
          <a:bodyPr vert="horz" wrap="square" lIns="91440" tIns="45720" rIns="91440" bIns="45720" anchor="t" anchorCtr="0"/>
          <a:lstStyle/>
          <a:p>
            <a:pPr algn="just" eaLnBrk="1" hangingPunct="1">
              <a:buNone/>
            </a:pPr>
            <a:r>
              <a:rPr lang="en-US" altLang="en-US" sz="2200" dirty="0"/>
              <a:t>Subtraction of polynomial</a:t>
            </a:r>
          </a:p>
          <a:p>
            <a:pPr algn="just" eaLnBrk="1" hangingPunct="1">
              <a:buNone/>
            </a:pPr>
            <a:endParaRPr lang="en-US" altLang="en-US" sz="2200" dirty="0"/>
          </a:p>
          <a:p>
            <a:pPr algn="just" eaLnBrk="1" hangingPunct="1">
              <a:buNone/>
            </a:pPr>
            <a:r>
              <a:rPr lang="en-US" altLang="en-US" sz="2200" dirty="0"/>
              <a:t> Input: 1st number = 5x</a:t>
            </a:r>
            <a:r>
              <a:rPr lang="en-US" altLang="en-US" sz="2200" baseline="30000" dirty="0"/>
              <a:t>2</a:t>
            </a:r>
            <a:r>
              <a:rPr lang="en-US" altLang="en-US" sz="2200" dirty="0"/>
              <a:t> + 4x</a:t>
            </a:r>
            <a:r>
              <a:rPr lang="en-US" altLang="en-US" sz="2200" baseline="30000" dirty="0"/>
              <a:t>1</a:t>
            </a:r>
            <a:r>
              <a:rPr lang="en-US" altLang="en-US" sz="2200" dirty="0"/>
              <a:t> + 2x</a:t>
            </a:r>
            <a:r>
              <a:rPr lang="en-US" altLang="en-US" sz="2200" baseline="30000" dirty="0"/>
              <a:t>0</a:t>
            </a:r>
            <a:r>
              <a:rPr lang="en-US" altLang="en-US" sz="2200" dirty="0"/>
              <a:t> </a:t>
            </a:r>
          </a:p>
          <a:p>
            <a:pPr algn="just" eaLnBrk="1" hangingPunct="1">
              <a:buNone/>
            </a:pPr>
            <a:r>
              <a:rPr lang="en-US" altLang="en-US" sz="2200" dirty="0"/>
              <a:t>             2nd number = -5x</a:t>
            </a:r>
            <a:r>
              <a:rPr lang="en-US" altLang="en-US" sz="2200" baseline="30000" dirty="0"/>
              <a:t>1</a:t>
            </a:r>
            <a:r>
              <a:rPr lang="en-US" altLang="en-US" sz="2200" dirty="0"/>
              <a:t> - 5x</a:t>
            </a:r>
            <a:r>
              <a:rPr lang="en-US" altLang="en-US" sz="2200" baseline="30000" dirty="0"/>
              <a:t>0</a:t>
            </a:r>
            <a:r>
              <a:rPr lang="en-US" altLang="en-US" sz="2200" dirty="0"/>
              <a:t> </a:t>
            </a:r>
          </a:p>
          <a:p>
            <a:pPr algn="just" eaLnBrk="1" hangingPunct="1">
              <a:buNone/>
            </a:pPr>
            <a:r>
              <a:rPr lang="en-US" altLang="en-US" sz="2200" dirty="0"/>
              <a:t>             Output: 5x</a:t>
            </a:r>
            <a:r>
              <a:rPr lang="en-US" altLang="en-US" sz="2200" baseline="30000" dirty="0"/>
              <a:t>2</a:t>
            </a:r>
            <a:r>
              <a:rPr lang="en-US" altLang="en-US" sz="2200" dirty="0"/>
              <a:t> + 9x</a:t>
            </a:r>
            <a:r>
              <a:rPr lang="en-US" altLang="en-US" sz="2200" baseline="30000" dirty="0"/>
              <a:t>1</a:t>
            </a:r>
            <a:r>
              <a:rPr lang="en-US" altLang="en-US" sz="2200" dirty="0"/>
              <a:t> + 7x</a:t>
            </a:r>
            <a:r>
              <a:rPr lang="en-US" altLang="en-US" sz="2200" baseline="30000" dirty="0"/>
              <a:t>0</a:t>
            </a:r>
          </a:p>
          <a:p>
            <a:pPr algn="just" eaLnBrk="1" hangingPunct="1">
              <a:buNone/>
            </a:pPr>
            <a:endParaRPr lang="en-US" altLang="en-US" sz="2200" dirty="0"/>
          </a:p>
          <a:p>
            <a:pPr algn="just" eaLnBrk="1" hangingPunct="1">
              <a:buNone/>
            </a:pPr>
            <a:endParaRPr lang="en-US" altLang="en-US" sz="2200" dirty="0"/>
          </a:p>
          <a:p>
            <a:pPr algn="just" eaLnBrk="1" hangingPunct="1">
              <a:buNone/>
            </a:pPr>
            <a:endParaRPr lang="en-US" altLang="en-US" sz="2200"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D2A901F4-4DD5-4EA0-A709-90C6ADE995B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56350"/>
            <a:ext cx="50292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4131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139</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Polynomial Representation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txBox="1">
            <a:spLocks noGrp="1"/>
          </p:cNvSpPr>
          <p:nvPr>
            <p:ph type="body" idx="1"/>
          </p:nvPr>
        </p:nvSpPr>
        <p:spPr>
          <a:xfrm>
            <a:off x="277092" y="930274"/>
            <a:ext cx="8652164" cy="5294712"/>
          </a:xfrm>
          <a:prstGeom prst="rect">
            <a:avLst/>
          </a:prstGeom>
          <a:noFill/>
          <a:ln>
            <a:noFill/>
          </a:ln>
        </p:spPr>
        <p:txBody>
          <a:bodyPr spcFirstLastPara="1" wrap="square" lIns="91425" tIns="45700" rIns="91425" bIns="45700" anchor="t" anchorCtr="0">
            <a:noAutofit/>
          </a:bodyPr>
          <a:lstStyle/>
          <a:p>
            <a:pPr marL="0" indent="0" algn="just">
              <a:spcBef>
                <a:spcPts val="0"/>
              </a:spcBef>
              <a:spcAft>
                <a:spcPts val="1000"/>
              </a:spcAft>
              <a:buNone/>
            </a:pPr>
            <a:r>
              <a:rPr lang="en-US" sz="1800" dirty="0">
                <a:latin typeface="Calibri" panose="020F0502020204030204" pitchFamily="34" charset="0"/>
                <a:ea typeface="Calibri" panose="020F0502020204030204" pitchFamily="34" charset="0"/>
                <a:cs typeface="Calibri" panose="020F0502020204030204" pitchFamily="34" charset="0"/>
              </a:rPr>
              <a:t>1. Engineering knowledge</a:t>
            </a:r>
          </a:p>
          <a:p>
            <a:pPr marL="0" indent="0" algn="just">
              <a:spcBef>
                <a:spcPts val="0"/>
              </a:spcBef>
              <a:spcAft>
                <a:spcPts val="1000"/>
              </a:spcAft>
              <a:buNone/>
            </a:pPr>
            <a:r>
              <a:rPr lang="en-US" sz="1800" dirty="0">
                <a:latin typeface="Calibri" panose="020F0502020204030204" pitchFamily="34" charset="0"/>
                <a:ea typeface="Calibri" panose="020F0502020204030204" pitchFamily="34" charset="0"/>
                <a:cs typeface="Calibri" panose="020F0502020204030204" pitchFamily="34" charset="0"/>
              </a:rPr>
              <a:t>2. Problem analysis</a:t>
            </a:r>
          </a:p>
          <a:p>
            <a:pPr marL="0" indent="0" algn="just">
              <a:spcBef>
                <a:spcPts val="0"/>
              </a:spcBef>
              <a:spcAft>
                <a:spcPts val="1000"/>
              </a:spcAft>
              <a:buNone/>
            </a:pPr>
            <a:r>
              <a:rPr lang="en-US" sz="1800" dirty="0">
                <a:latin typeface="Calibri" panose="020F0502020204030204" pitchFamily="34" charset="0"/>
                <a:ea typeface="Calibri" panose="020F0502020204030204" pitchFamily="34" charset="0"/>
                <a:cs typeface="Calibri" panose="020F0502020204030204" pitchFamily="34" charset="0"/>
              </a:rPr>
              <a:t>3. Design/development of solutions</a:t>
            </a:r>
          </a:p>
          <a:p>
            <a:pPr marL="0" indent="0" algn="just">
              <a:spcBef>
                <a:spcPts val="0"/>
              </a:spcBef>
              <a:spcAft>
                <a:spcPts val="1000"/>
              </a:spcAft>
              <a:buNone/>
            </a:pPr>
            <a:r>
              <a:rPr lang="en-US" sz="1800" dirty="0">
                <a:latin typeface="Calibri" panose="020F0502020204030204" pitchFamily="34" charset="0"/>
                <a:ea typeface="Calibri" panose="020F0502020204030204" pitchFamily="34" charset="0"/>
                <a:cs typeface="Calibri" panose="020F0502020204030204" pitchFamily="34" charset="0"/>
              </a:rPr>
              <a:t>4. Conduct investigations of complex problems</a:t>
            </a:r>
          </a:p>
          <a:p>
            <a:pPr marL="0" indent="0" algn="just">
              <a:spcBef>
                <a:spcPts val="0"/>
              </a:spcBef>
              <a:buNone/>
            </a:pPr>
            <a:r>
              <a:rPr lang="en-US" sz="1800" dirty="0">
                <a:latin typeface="Calibri" panose="020F0502020204030204" pitchFamily="34" charset="0"/>
                <a:ea typeface="Calibri" panose="020F0502020204030204" pitchFamily="34" charset="0"/>
                <a:cs typeface="Calibri" panose="020F0502020204030204" pitchFamily="34" charset="0"/>
              </a:rPr>
              <a:t>5. Modern tool usage</a:t>
            </a:r>
          </a:p>
          <a:p>
            <a:pPr marL="0" indent="0" algn="just">
              <a:spcBef>
                <a:spcPts val="0"/>
              </a:spcBef>
              <a:spcAft>
                <a:spcPts val="1000"/>
              </a:spcAft>
              <a:buNone/>
            </a:pPr>
            <a:r>
              <a:rPr lang="en-US" sz="1800" dirty="0">
                <a:latin typeface="Calibri" panose="020F0502020204030204" pitchFamily="34" charset="0"/>
                <a:ea typeface="Calibri" panose="020F0502020204030204" pitchFamily="34" charset="0"/>
                <a:cs typeface="Calibri" panose="020F0502020204030204" pitchFamily="34" charset="0"/>
              </a:rPr>
              <a:t>6. The engineer and society</a:t>
            </a:r>
          </a:p>
          <a:p>
            <a:pPr marL="0" indent="0" algn="just">
              <a:spcBef>
                <a:spcPts val="0"/>
              </a:spcBef>
              <a:spcAft>
                <a:spcPts val="1000"/>
              </a:spcAft>
              <a:buNone/>
            </a:pPr>
            <a:r>
              <a:rPr lang="en-US" sz="1800" dirty="0">
                <a:latin typeface="Calibri" panose="020F0502020204030204" pitchFamily="34" charset="0"/>
                <a:ea typeface="Calibri" panose="020F0502020204030204" pitchFamily="34" charset="0"/>
                <a:cs typeface="Calibri" panose="020F0502020204030204" pitchFamily="34" charset="0"/>
              </a:rPr>
              <a:t>7. Environment and sustainability </a:t>
            </a:r>
          </a:p>
          <a:p>
            <a:pPr marL="0" indent="0" algn="just">
              <a:spcBef>
                <a:spcPts val="0"/>
              </a:spcBef>
              <a:spcAft>
                <a:spcPts val="1000"/>
              </a:spcAft>
              <a:buNone/>
            </a:pPr>
            <a:r>
              <a:rPr lang="en-US" sz="1800" dirty="0">
                <a:latin typeface="Calibri" panose="020F0502020204030204" pitchFamily="34" charset="0"/>
                <a:ea typeface="Calibri" panose="020F0502020204030204" pitchFamily="34" charset="0"/>
                <a:cs typeface="Calibri" panose="020F0502020204030204" pitchFamily="34" charset="0"/>
              </a:rPr>
              <a:t>8. Ethics</a:t>
            </a:r>
          </a:p>
          <a:p>
            <a:pPr marL="0" indent="0" algn="just">
              <a:spcBef>
                <a:spcPts val="0"/>
              </a:spcBef>
              <a:spcAft>
                <a:spcPts val="1000"/>
              </a:spcAft>
              <a:buNone/>
            </a:pPr>
            <a:r>
              <a:rPr lang="en-US" sz="1800" dirty="0">
                <a:latin typeface="Calibri" panose="020F0502020204030204" pitchFamily="34" charset="0"/>
                <a:ea typeface="Calibri" panose="020F0502020204030204" pitchFamily="34" charset="0"/>
                <a:cs typeface="Calibri" panose="020F0502020204030204" pitchFamily="34" charset="0"/>
              </a:rPr>
              <a:t>9. Individual and team work</a:t>
            </a:r>
          </a:p>
          <a:p>
            <a:pPr marL="0" indent="0" algn="just">
              <a:spcBef>
                <a:spcPts val="0"/>
              </a:spcBef>
              <a:spcAft>
                <a:spcPts val="1000"/>
              </a:spcAft>
              <a:buNone/>
            </a:pPr>
            <a:r>
              <a:rPr lang="en-US" sz="1800" dirty="0">
                <a:latin typeface="Calibri" panose="020F0502020204030204" pitchFamily="34" charset="0"/>
                <a:ea typeface="Calibri" panose="020F0502020204030204" pitchFamily="34" charset="0"/>
                <a:cs typeface="Calibri" panose="020F0502020204030204" pitchFamily="34" charset="0"/>
              </a:rPr>
              <a:t>10. Communication </a:t>
            </a:r>
          </a:p>
          <a:p>
            <a:pPr marL="0" indent="0" algn="just">
              <a:spcBef>
                <a:spcPts val="0"/>
              </a:spcBef>
              <a:spcAft>
                <a:spcPts val="1000"/>
              </a:spcAft>
              <a:buNone/>
            </a:pPr>
            <a:r>
              <a:rPr lang="en-US" sz="1800" dirty="0">
                <a:latin typeface="Calibri" panose="020F0502020204030204" pitchFamily="34" charset="0"/>
                <a:ea typeface="Calibri" panose="020F0502020204030204" pitchFamily="34" charset="0"/>
                <a:cs typeface="Calibri" panose="020F0502020204030204" pitchFamily="34" charset="0"/>
              </a:rPr>
              <a:t>11. Project management and finance</a:t>
            </a:r>
          </a:p>
          <a:p>
            <a:pPr marL="0" indent="0" algn="just">
              <a:spcBef>
                <a:spcPts val="0"/>
              </a:spcBef>
              <a:spcAft>
                <a:spcPts val="1000"/>
              </a:spcAft>
              <a:buNone/>
            </a:pPr>
            <a:r>
              <a:rPr lang="en-US" sz="1800" dirty="0">
                <a:latin typeface="Calibri" panose="020F0502020204030204" pitchFamily="34" charset="0"/>
                <a:ea typeface="Calibri" panose="020F0502020204030204" pitchFamily="34" charset="0"/>
                <a:cs typeface="Calibri" panose="020F0502020204030204" pitchFamily="34" charset="0"/>
              </a:rPr>
              <a:t>12. Life-long learning</a:t>
            </a:r>
            <a:endParaRPr sz="1800" dirty="0">
              <a:latin typeface="Calibri" panose="020F0502020204030204" pitchFamily="34" charset="0"/>
              <a:ea typeface="Times New Roman" panose="02020603050405020304"/>
              <a:cs typeface="Calibri" panose="020F0502020204030204" pitchFamily="34" charset="0"/>
              <a:sym typeface="Times New Roman" panose="02020603050405020304"/>
            </a:endParaRPr>
          </a:p>
        </p:txBody>
      </p:sp>
      <p:sp>
        <p:nvSpPr>
          <p:cNvPr id="107" name="Google Shape;107;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B962C8B-B14F-4D97-AF65-F5344CB8AC3E}" type="datetime1">
              <a:rPr lang="en-US" smtClean="0"/>
              <a:t>10/19/2022</a:t>
            </a:fld>
            <a:endParaRPr lang="en-US"/>
          </a:p>
        </p:txBody>
      </p:sp>
      <p:sp>
        <p:nvSpPr>
          <p:cNvPr id="108" name="Google Shape;108;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lang="en-US"/>
          </a:p>
        </p:txBody>
      </p:sp>
      <p:sp>
        <p:nvSpPr>
          <p:cNvPr id="109" name="Google Shape;109;p2"/>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panose="020F0502020204030204"/>
              <a:buNone/>
            </a:pPr>
            <a:r>
              <a:rPr lang="en-US" sz="3200" b="1" dirty="0">
                <a:solidFill>
                  <a:schemeClr val="dk1"/>
                </a:solidFill>
                <a:latin typeface="Calibri" panose="020F0502020204030204"/>
                <a:ea typeface="Calibri" panose="020F0502020204030204"/>
                <a:cs typeface="Calibri" panose="020F0502020204030204"/>
                <a:sym typeface="Calibri" panose="020F0502020204030204"/>
              </a:rPr>
              <a:t>Program Outcomes (POs)</a:t>
            </a:r>
            <a:endParaRPr sz="32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1" name="Google Shape;111;p2"/>
          <p:cNvSpPr txBox="1">
            <a:spLocks noGrp="1"/>
          </p:cNvSpPr>
          <p:nvPr>
            <p:ph type="ft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Mr. Raj u, Assistant Professor (CSE(Data Science)        Unit-3</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Content Placeholder 2"/>
          <p:cNvSpPr>
            <a:spLocks noGrp="1"/>
          </p:cNvSpPr>
          <p:nvPr>
            <p:ph idx="1"/>
          </p:nvPr>
        </p:nvSpPr>
        <p:spPr>
          <a:xfrm>
            <a:off x="533400" y="1143000"/>
            <a:ext cx="8229600" cy="4525963"/>
          </a:xfrm>
        </p:spPr>
        <p:txBody>
          <a:bodyPr vert="horz" wrap="square" lIns="91440" tIns="45720" rIns="91440" bIns="45720" anchor="t" anchorCtr="0"/>
          <a:lstStyle/>
          <a:p>
            <a:pPr algn="just" eaLnBrk="1" hangingPunct="1">
              <a:buNone/>
            </a:pPr>
            <a:r>
              <a:rPr lang="en-US" altLang="en-US" sz="2200" dirty="0"/>
              <a:t>Multiplication of polynomial</a:t>
            </a:r>
          </a:p>
          <a:p>
            <a:pPr algn="just" eaLnBrk="1" hangingPunct="1">
              <a:buNone/>
            </a:pPr>
            <a:endParaRPr lang="en-US" altLang="en-US" sz="2200" dirty="0"/>
          </a:p>
          <a:p>
            <a:pPr algn="just" eaLnBrk="1" hangingPunct="1">
              <a:buNone/>
            </a:pPr>
            <a:r>
              <a:rPr lang="en-US" altLang="en-US" sz="2000" b="1" dirty="0"/>
              <a:t>Input:</a:t>
            </a:r>
            <a:r>
              <a:rPr lang="en-US" altLang="en-US" sz="2000" dirty="0"/>
              <a:t> Poly1: 3x^2 + 5x^1 + 6, Poly2: 6x^1 + 8 </a:t>
            </a:r>
          </a:p>
          <a:p>
            <a:pPr algn="just" eaLnBrk="1" hangingPunct="1">
              <a:buNone/>
            </a:pPr>
            <a:r>
              <a:rPr lang="en-US" altLang="en-US" sz="2000" b="1" dirty="0"/>
              <a:t>Output:</a:t>
            </a:r>
            <a:r>
              <a:rPr lang="en-US" altLang="en-US" sz="2000" dirty="0"/>
              <a:t> 18x^3 + 54x^2 + 76x^1 + 48 </a:t>
            </a:r>
          </a:p>
          <a:p>
            <a:pPr algn="just" eaLnBrk="1" hangingPunct="1">
              <a:buNone/>
            </a:pPr>
            <a:endParaRPr lang="en-US" altLang="en-US" sz="2000" dirty="0"/>
          </a:p>
          <a:p>
            <a:pPr algn="just" eaLnBrk="1" hangingPunct="1">
              <a:buNone/>
            </a:pPr>
            <a:endParaRPr lang="en-US" altLang="en-US" sz="2000" dirty="0"/>
          </a:p>
          <a:p>
            <a:pPr algn="just" eaLnBrk="1" hangingPunct="1">
              <a:buNone/>
            </a:pPr>
            <a:r>
              <a:rPr lang="en-US" altLang="en-US" sz="2000" dirty="0"/>
              <a:t>   </a:t>
            </a:r>
          </a:p>
          <a:p>
            <a:pPr algn="just" eaLnBrk="1" hangingPunct="1">
              <a:buNone/>
            </a:pPr>
            <a:endParaRPr lang="en-US" altLang="en-US" sz="2200"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058102DF-D738-4FC5-8353-5C31523E6426}"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56350"/>
            <a:ext cx="50292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4234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140</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Polynomial Representation</a:t>
            </a:r>
          </a:p>
        </p:txBody>
      </p:sp>
      <p:pic>
        <p:nvPicPr>
          <p:cNvPr id="142344" name="Picture 8" descr="Multiplication.jpg"/>
          <p:cNvPicPr>
            <a:picLocks noChangeAspect="1"/>
          </p:cNvPicPr>
          <p:nvPr/>
        </p:nvPicPr>
        <p:blipFill>
          <a:blip r:embed="rId2"/>
          <a:stretch>
            <a:fillRect/>
          </a:stretch>
        </p:blipFill>
        <p:spPr>
          <a:xfrm>
            <a:off x="500063" y="2786063"/>
            <a:ext cx="8001000" cy="3357562"/>
          </a:xfrm>
          <a:prstGeom prst="rect">
            <a:avLst/>
          </a:prstGeom>
          <a:noFill/>
          <a:ln w="9525">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BA75F9BA-9662-4FCA-9604-A5E347213C22}"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14336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141</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143367" name="Content Placeholder 9"/>
          <p:cNvSpPr>
            <a:spLocks noGrp="1"/>
          </p:cNvSpPr>
          <p:nvPr>
            <p:ph idx="1"/>
          </p:nvPr>
        </p:nvSpPr>
        <p:spPr/>
        <p:txBody>
          <a:bodyPr vert="horz" wrap="square" lIns="91440" tIns="45720" rIns="91440" bIns="45720" anchor="t" anchorCtr="0"/>
          <a:lstStyle/>
          <a:p>
            <a:r>
              <a:rPr lang="en-US" altLang="en-US" dirty="0">
                <a:hlinkClick r:id="rId2"/>
              </a:rPr>
              <a:t>Using List as Stack and Queues in Python (tutorialspoint.com)</a:t>
            </a:r>
            <a:endParaRPr lang="en-IN" altLang="en-US" dirty="0"/>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lang="en-US" altLang="en-US" sz="3200" b="1" dirty="0">
                <a:sym typeface="+mn-ea"/>
              </a:rPr>
              <a:t>Stack Implementation using Linked List</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Content Placeholder 2"/>
          <p:cNvSpPr>
            <a:spLocks noGrp="1"/>
          </p:cNvSpPr>
          <p:nvPr>
            <p:ph idx="1"/>
          </p:nvPr>
        </p:nvSpPr>
        <p:spPr/>
        <p:txBody>
          <a:bodyPr vert="horz" wrap="square" lIns="91440" tIns="45720" rIns="91440" bIns="45720" anchor="t" anchorCtr="0"/>
          <a:lstStyle/>
          <a:p>
            <a:r>
              <a:rPr lang="en-US" altLang="en-US" dirty="0">
                <a:hlinkClick r:id="rId2"/>
              </a:rPr>
              <a:t>Using List as Stack and Queues in Python (tutorialspoint.com)</a:t>
            </a:r>
            <a:endParaRPr lang="en-IN" altLang="en-US"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CA321A6A-6F41-47C7-8C14-BAF774654D9E}"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144390"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142</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4445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lang="en-US" altLang="en-US" sz="3200" b="1" dirty="0">
                <a:sym typeface="+mn-ea"/>
              </a:rPr>
              <a:t>Queue Implementation using Linked List</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609600" y="1014413"/>
            <a:ext cx="8229600" cy="5341937"/>
          </a:xfrm>
        </p:spPr>
        <p:txBody>
          <a:bodyPr vert="horz" wrap="square" lIns="91440" tIns="45720" rIns="91440" bIns="45720" anchor="t" anchorCtr="0"/>
          <a:lstStyle/>
          <a:p>
            <a:pPr algn="just" eaLnBrk="1" hangingPunct="1"/>
            <a:r>
              <a:rPr lang="en-US" altLang="en-US" sz="2200" dirty="0"/>
              <a:t>Which of the following is not a disadvantage to the usage of array?</a:t>
            </a:r>
          </a:p>
          <a:p>
            <a:pPr marL="457200" lvl="1" indent="0" algn="just" eaLnBrk="1" hangingPunct="1">
              <a:buNone/>
            </a:pPr>
            <a:r>
              <a:rPr lang="en-US" altLang="en-US" sz="1925" dirty="0"/>
              <a:t>a) Fixed size</a:t>
            </a:r>
          </a:p>
          <a:p>
            <a:pPr marL="457200" lvl="1" indent="0" algn="just" eaLnBrk="1" hangingPunct="1">
              <a:buNone/>
            </a:pPr>
            <a:r>
              <a:rPr lang="en-US" altLang="en-US" sz="1925" dirty="0"/>
              <a:t>b) There are chances of wastage of memory space if elements inserted in an array are lesser than the allocated size</a:t>
            </a:r>
          </a:p>
          <a:p>
            <a:pPr marL="457200" lvl="1" indent="0" algn="just" eaLnBrk="1" hangingPunct="1">
              <a:buNone/>
            </a:pPr>
            <a:r>
              <a:rPr lang="en-US" altLang="en-US" sz="1925" dirty="0"/>
              <a:t>c) Insertion based on position</a:t>
            </a:r>
          </a:p>
          <a:p>
            <a:pPr marL="457200" lvl="1" indent="0" algn="just" eaLnBrk="1" hangingPunct="1">
              <a:buNone/>
            </a:pPr>
            <a:r>
              <a:rPr lang="en-US" altLang="en-US" sz="1925" dirty="0"/>
              <a:t>d) Accessing elements at specified positions</a:t>
            </a:r>
          </a:p>
          <a:p>
            <a:pPr algn="just" eaLnBrk="1" hangingPunct="1"/>
            <a:r>
              <a:rPr lang="en-US" altLang="en-US" sz="2200" dirty="0"/>
              <a:t>What is the time complexity to count the number of elements in the linked list?</a:t>
            </a:r>
          </a:p>
          <a:p>
            <a:pPr lvl="1" algn="just" eaLnBrk="1" hangingPunct="1">
              <a:buNone/>
            </a:pPr>
            <a:r>
              <a:rPr lang="en-US" altLang="en-US" sz="1925" dirty="0"/>
              <a:t>a) O(1)</a:t>
            </a:r>
          </a:p>
          <a:p>
            <a:pPr marL="457200" lvl="1" indent="0" algn="just" eaLnBrk="1" hangingPunct="1">
              <a:buNone/>
            </a:pPr>
            <a:r>
              <a:rPr lang="en-US" altLang="en-US" sz="1925" dirty="0"/>
              <a:t>b) O(n)</a:t>
            </a:r>
          </a:p>
          <a:p>
            <a:pPr marL="457200" lvl="1" indent="0" algn="just" eaLnBrk="1" hangingPunct="1">
              <a:buNone/>
            </a:pPr>
            <a:r>
              <a:rPr lang="en-US" altLang="en-US" sz="1925" dirty="0"/>
              <a:t>c) O(logn)</a:t>
            </a:r>
          </a:p>
          <a:p>
            <a:pPr marL="457200" lvl="1" indent="0" algn="just" eaLnBrk="1" hangingPunct="1">
              <a:buNone/>
            </a:pPr>
            <a:r>
              <a:rPr lang="en-US" altLang="en-US" sz="1925" dirty="0"/>
              <a:t>d) O(n2)</a:t>
            </a: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02974E10-6841-4D0D-8029-3A891F170A54}"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429375"/>
            <a:ext cx="5029200" cy="292100"/>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4541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143</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Daily Quiz</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609600" y="1014413"/>
            <a:ext cx="8229600" cy="5341937"/>
          </a:xfrm>
        </p:spPr>
        <p:txBody>
          <a:bodyPr vert="horz" wrap="square" lIns="91440" tIns="45720" rIns="91440" bIns="45720" anchor="t" anchorCtr="0"/>
          <a:lstStyle/>
          <a:p>
            <a:pPr algn="just" eaLnBrk="1" hangingPunct="1"/>
            <a:r>
              <a:rPr lang="en-US" altLang="en-US" sz="2200" dirty="0"/>
              <a:t>What is the space complexity for deleting a linked list?</a:t>
            </a:r>
          </a:p>
          <a:p>
            <a:pPr marL="457200" lvl="1" indent="0" algn="just" eaLnBrk="1" hangingPunct="1">
              <a:buNone/>
            </a:pPr>
            <a:r>
              <a:rPr lang="en-US" altLang="en-US" sz="1925" dirty="0"/>
              <a:t>a) O(1)</a:t>
            </a:r>
          </a:p>
          <a:p>
            <a:pPr marL="457200" lvl="1" indent="0" algn="just" eaLnBrk="1" hangingPunct="1">
              <a:buNone/>
            </a:pPr>
            <a:r>
              <a:rPr lang="en-US" altLang="en-US" sz="1925" dirty="0"/>
              <a:t>b) O(n)</a:t>
            </a:r>
          </a:p>
          <a:p>
            <a:pPr marL="457200" lvl="1" indent="0" algn="just" eaLnBrk="1" hangingPunct="1">
              <a:buNone/>
            </a:pPr>
            <a:r>
              <a:rPr lang="en-US" altLang="en-US" sz="1925" dirty="0"/>
              <a:t>c) Either O(1) or O(n)</a:t>
            </a:r>
          </a:p>
          <a:p>
            <a:pPr marL="457200" lvl="1" indent="0" algn="just" eaLnBrk="1" hangingPunct="1">
              <a:buNone/>
            </a:pPr>
            <a:r>
              <a:rPr lang="en-US" altLang="en-US" sz="1925" dirty="0"/>
              <a:t>d) O(logn)</a:t>
            </a:r>
          </a:p>
          <a:p>
            <a:pPr algn="just" eaLnBrk="1" hangingPunct="1"/>
            <a:r>
              <a:rPr lang="en-US" altLang="en-US" sz="2200" dirty="0"/>
              <a:t>What differentiates a circular linked list from a normal linked list?</a:t>
            </a:r>
          </a:p>
          <a:p>
            <a:pPr lvl="1" algn="just" eaLnBrk="1" hangingPunct="1">
              <a:buNone/>
            </a:pPr>
            <a:r>
              <a:rPr lang="en-US" altLang="en-US" sz="1925" dirty="0"/>
              <a:t>a) You cannot have the ‘next’ pointer point to null in a circular linked list</a:t>
            </a:r>
          </a:p>
          <a:p>
            <a:pPr marL="457200" lvl="1" indent="0" algn="just" eaLnBrk="1" hangingPunct="1">
              <a:buNone/>
            </a:pPr>
            <a:r>
              <a:rPr lang="en-US" altLang="en-US" sz="1925" dirty="0"/>
              <a:t>b) It is faster to traverse the circular linked list</a:t>
            </a:r>
          </a:p>
          <a:p>
            <a:pPr marL="457200" lvl="1" indent="0" algn="just" eaLnBrk="1" hangingPunct="1">
              <a:buNone/>
            </a:pPr>
            <a:r>
              <a:rPr lang="en-US" altLang="en-US" sz="1925" dirty="0"/>
              <a:t>c) You may or may not have the ‘next’ pointer point to null in a circular linked list</a:t>
            </a:r>
          </a:p>
          <a:p>
            <a:pPr marL="457200" lvl="1" indent="0" algn="just" eaLnBrk="1" hangingPunct="1">
              <a:buNone/>
            </a:pPr>
            <a:r>
              <a:rPr lang="en-US" altLang="en-US" sz="1925" dirty="0"/>
              <a:t>d) Head node is known in circular linked list</a:t>
            </a: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02974E10-6841-4D0D-8029-3A891F170A54}"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429375"/>
            <a:ext cx="5029200" cy="292100"/>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4541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144</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Daily Quiz</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609600" y="1014413"/>
            <a:ext cx="8229600" cy="5341937"/>
          </a:xfrm>
        </p:spPr>
        <p:txBody>
          <a:bodyPr vert="horz" wrap="square" lIns="91440" tIns="45720" rIns="91440" bIns="45720" anchor="t" anchorCtr="0"/>
          <a:lstStyle/>
          <a:p>
            <a:pPr algn="just" eaLnBrk="1" hangingPunct="1"/>
            <a:r>
              <a:rPr lang="en-US" altLang="en-US" sz="2200" dirty="0"/>
              <a:t>Define data structure and explain types of data structure with suitable examples</a:t>
            </a:r>
          </a:p>
          <a:p>
            <a:pPr algn="just" eaLnBrk="1" hangingPunct="1"/>
            <a:r>
              <a:rPr lang="en-US" altLang="en-US" sz="2200" dirty="0"/>
              <a:t>What are the primitive operations in any data structure</a:t>
            </a:r>
          </a:p>
          <a:p>
            <a:pPr algn="just" eaLnBrk="1" hangingPunct="1"/>
            <a:r>
              <a:rPr lang="en-US" altLang="en-US" sz="2200" dirty="0"/>
              <a:t>Explain the asymptotic notations with suitable examples	</a:t>
            </a:r>
          </a:p>
          <a:p>
            <a:pPr algn="just" eaLnBrk="1" hangingPunct="1"/>
            <a:r>
              <a:rPr lang="en-US" altLang="en-US" sz="2200" dirty="0"/>
              <a:t>Differentiate between space and time complexity of an algorithm</a:t>
            </a:r>
          </a:p>
          <a:p>
            <a:pPr algn="just" eaLnBrk="1" hangingPunct="1"/>
            <a:r>
              <a:rPr lang="en-US" altLang="en-US" sz="2200" dirty="0"/>
              <a:t>Write an algorithm for merging two already sorted arrays</a:t>
            </a:r>
          </a:p>
          <a:p>
            <a:pPr algn="just" eaLnBrk="1" hangingPunct="1"/>
            <a:r>
              <a:rPr lang="en-US" altLang="en-US" sz="2200" dirty="0"/>
              <a:t>Write an algorithm/program for insert a node at between any position of a linked list</a:t>
            </a:r>
          </a:p>
          <a:p>
            <a:pPr algn="just" eaLnBrk="1" hangingPunct="1"/>
            <a:r>
              <a:rPr lang="en-US" altLang="en-US" sz="2200" dirty="0"/>
              <a:t>Write an algorithm/program to reverse a linked list </a:t>
            </a:r>
          </a:p>
          <a:p>
            <a:pPr algn="just" eaLnBrk="1" hangingPunct="1"/>
            <a:r>
              <a:rPr lang="en-US" altLang="en-US" sz="2200" dirty="0"/>
              <a:t>Write an algorithm/program  to sort two linked lists</a:t>
            </a:r>
          </a:p>
          <a:p>
            <a:pPr algn="just" eaLnBrk="1" hangingPunct="1"/>
            <a:r>
              <a:rPr lang="en-US" altLang="en-US" sz="2200" dirty="0"/>
              <a:t>Write an algorithm/program to add two polynomials by using linked list</a:t>
            </a:r>
          </a:p>
          <a:p>
            <a:pPr algn="just" eaLnBrk="1" hangingPunct="1"/>
            <a:r>
              <a:rPr lang="en-US" altLang="en-US" sz="2200" dirty="0"/>
              <a:t>what are the applications of a single linked list, doubly linked list and circular linked list</a:t>
            </a:r>
          </a:p>
          <a:p>
            <a:pPr algn="just" eaLnBrk="1" hangingPunct="1"/>
            <a:endParaRPr lang="en-US" altLang="en-US" sz="2200"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02974E10-6841-4D0D-8029-3A891F170A54}"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429375"/>
            <a:ext cx="5029200" cy="292100"/>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4541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145</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Weekly Assignment</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vert="horz" wrap="square" lIns="91440" tIns="45720" rIns="91440" bIns="45720" numCol="1" rtlCol="0" anchor="t" anchorCtr="0" compatLnSpc="1">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kumimoji="0" lang="en-IN" sz="2200" b="0" i="0" u="none" strike="noStrike" kern="1200" cap="none" spc="0" normalizeH="0" baseline="0" noProof="0" dirty="0">
                <a:ln>
                  <a:noFill/>
                </a:ln>
                <a:solidFill>
                  <a:schemeClr val="tx1"/>
                </a:solidFill>
                <a:effectLst/>
                <a:uLnTx/>
                <a:uFillTx/>
                <a:latin typeface="+mn-lt"/>
                <a:ea typeface="+mn-ea"/>
                <a:cs typeface="+mn-cs"/>
              </a:rPr>
              <a:t>Which of these best describes an array?</a:t>
            </a:r>
            <a:br>
              <a:rPr kumimoji="0" lang="en-IN" sz="2200" b="0" i="0" u="none" strike="noStrike" kern="1200" cap="none" spc="0" normalizeH="0" baseline="0" noProof="0" dirty="0">
                <a:ln>
                  <a:noFill/>
                </a:ln>
                <a:solidFill>
                  <a:schemeClr val="tx1"/>
                </a:solidFill>
                <a:effectLst/>
                <a:uLnTx/>
                <a:uFillTx/>
                <a:latin typeface="+mn-lt"/>
                <a:ea typeface="+mn-ea"/>
                <a:cs typeface="+mn-cs"/>
              </a:rPr>
            </a:br>
            <a:r>
              <a:rPr kumimoji="0" lang="en-IN" sz="2200" b="0" i="0" u="none" strike="noStrike" kern="1200" cap="none" spc="0" normalizeH="0" baseline="0" noProof="0" dirty="0">
                <a:ln>
                  <a:noFill/>
                </a:ln>
                <a:solidFill>
                  <a:schemeClr val="tx1"/>
                </a:solidFill>
                <a:effectLst/>
                <a:uLnTx/>
                <a:uFillTx/>
                <a:latin typeface="+mn-lt"/>
                <a:ea typeface="+mn-ea"/>
                <a:cs typeface="+mn-cs"/>
              </a:rPr>
              <a:t>	a) A data structure that shows a hierarchical behaviour</a:t>
            </a:r>
            <a:br>
              <a:rPr kumimoji="0" lang="en-IN" sz="2200" b="0" i="0" u="none" strike="noStrike" kern="1200" cap="none" spc="0" normalizeH="0" baseline="0" noProof="0" dirty="0">
                <a:ln>
                  <a:noFill/>
                </a:ln>
                <a:solidFill>
                  <a:schemeClr val="tx1"/>
                </a:solidFill>
                <a:effectLst/>
                <a:uLnTx/>
                <a:uFillTx/>
                <a:latin typeface="+mn-lt"/>
                <a:ea typeface="+mn-ea"/>
                <a:cs typeface="+mn-cs"/>
              </a:rPr>
            </a:br>
            <a:r>
              <a:rPr kumimoji="0" lang="en-IN" sz="2200" b="0" i="0" u="none" strike="noStrike" kern="1200" cap="none" spc="0" normalizeH="0" baseline="0" noProof="0" dirty="0">
                <a:ln>
                  <a:noFill/>
                </a:ln>
                <a:solidFill>
                  <a:schemeClr val="tx1"/>
                </a:solidFill>
                <a:effectLst/>
                <a:uLnTx/>
                <a:uFillTx/>
                <a:latin typeface="+mn-lt"/>
                <a:ea typeface="+mn-ea"/>
                <a:cs typeface="+mn-cs"/>
              </a:rPr>
              <a:t>	</a:t>
            </a:r>
            <a:r>
              <a:rPr kumimoji="0" lang="en-IN" sz="2200" b="1" i="0" u="none" strike="noStrike" kern="1200" cap="none" spc="0" normalizeH="0" baseline="0" noProof="0" dirty="0">
                <a:ln>
                  <a:noFill/>
                </a:ln>
                <a:solidFill>
                  <a:schemeClr val="tx1"/>
                </a:solidFill>
                <a:effectLst/>
                <a:uLnTx/>
                <a:uFillTx/>
                <a:latin typeface="+mn-lt"/>
                <a:ea typeface="+mn-ea"/>
                <a:cs typeface="+mn-cs"/>
              </a:rPr>
              <a:t>b) Container of objects of similar types</a:t>
            </a:r>
            <a:br>
              <a:rPr kumimoji="0" lang="en-IN" sz="2200" b="0" i="0" u="none" strike="noStrike" kern="1200" cap="none" spc="0" normalizeH="0" baseline="0" noProof="0" dirty="0">
                <a:ln>
                  <a:noFill/>
                </a:ln>
                <a:solidFill>
                  <a:schemeClr val="tx1"/>
                </a:solidFill>
                <a:effectLst/>
                <a:uLnTx/>
                <a:uFillTx/>
                <a:latin typeface="+mn-lt"/>
                <a:ea typeface="+mn-ea"/>
                <a:cs typeface="+mn-cs"/>
              </a:rPr>
            </a:br>
            <a:r>
              <a:rPr kumimoji="0" lang="en-IN" sz="2200" b="0" i="0" u="none" strike="noStrike" kern="1200" cap="none" spc="0" normalizeH="0" baseline="0" noProof="0" dirty="0">
                <a:ln>
                  <a:noFill/>
                </a:ln>
                <a:solidFill>
                  <a:schemeClr val="tx1"/>
                </a:solidFill>
                <a:effectLst/>
                <a:uLnTx/>
                <a:uFillTx/>
                <a:latin typeface="+mn-lt"/>
                <a:ea typeface="+mn-ea"/>
                <a:cs typeface="+mn-cs"/>
              </a:rPr>
              <a:t>	c) Arrays are immutable once initialised</a:t>
            </a:r>
            <a:br>
              <a:rPr kumimoji="0" lang="en-IN" sz="2200" b="0" i="0" u="none" strike="noStrike" kern="1200" cap="none" spc="0" normalizeH="0" baseline="0" noProof="0" dirty="0">
                <a:ln>
                  <a:noFill/>
                </a:ln>
                <a:solidFill>
                  <a:schemeClr val="tx1"/>
                </a:solidFill>
                <a:effectLst/>
                <a:uLnTx/>
                <a:uFillTx/>
                <a:latin typeface="+mn-lt"/>
                <a:ea typeface="+mn-ea"/>
                <a:cs typeface="+mn-cs"/>
              </a:rPr>
            </a:br>
            <a:r>
              <a:rPr kumimoji="0" lang="en-IN" sz="2200" b="0" i="0" u="none" strike="noStrike" kern="1200" cap="none" spc="0" normalizeH="0" baseline="0" noProof="0" dirty="0">
                <a:ln>
                  <a:noFill/>
                </a:ln>
                <a:solidFill>
                  <a:schemeClr val="tx1"/>
                </a:solidFill>
                <a:effectLst/>
                <a:uLnTx/>
                <a:uFillTx/>
                <a:latin typeface="+mn-lt"/>
                <a:ea typeface="+mn-ea"/>
                <a:cs typeface="+mn-cs"/>
              </a:rPr>
              <a:t>	d) Array is not a data structure</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IN" sz="2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kumimoji="0" lang="en-IN" sz="2200" b="0" i="0" u="none" strike="noStrike" kern="1200" cap="none" spc="0" normalizeH="0" baseline="0" noProof="0" dirty="0">
                <a:ln>
                  <a:noFill/>
                </a:ln>
                <a:solidFill>
                  <a:schemeClr val="tx1"/>
                </a:solidFill>
                <a:effectLst/>
                <a:uLnTx/>
                <a:uFillTx/>
                <a:latin typeface="+mn-lt"/>
                <a:ea typeface="+mn-ea"/>
                <a:cs typeface="+mn-cs"/>
              </a:rPr>
              <a:t>How do you initialize an array in C?</a:t>
            </a:r>
            <a:br>
              <a:rPr kumimoji="0" lang="en-IN" sz="2200" b="0" i="0" u="none" strike="noStrike" kern="1200" cap="none" spc="0" normalizeH="0" baseline="0" noProof="0" dirty="0">
                <a:ln>
                  <a:noFill/>
                </a:ln>
                <a:solidFill>
                  <a:schemeClr val="tx1"/>
                </a:solidFill>
                <a:effectLst/>
                <a:uLnTx/>
                <a:uFillTx/>
                <a:latin typeface="+mn-lt"/>
                <a:ea typeface="+mn-ea"/>
                <a:cs typeface="+mn-cs"/>
              </a:rPr>
            </a:br>
            <a:r>
              <a:rPr kumimoji="0" lang="en-IN" sz="2200" b="0" i="0" u="none" strike="noStrike" kern="1200" cap="none" spc="0" normalizeH="0" baseline="0" noProof="0" dirty="0">
                <a:ln>
                  <a:noFill/>
                </a:ln>
                <a:solidFill>
                  <a:schemeClr val="tx1"/>
                </a:solidFill>
                <a:effectLst/>
                <a:uLnTx/>
                <a:uFillTx/>
                <a:latin typeface="+mn-lt"/>
                <a:ea typeface="+mn-ea"/>
                <a:cs typeface="+mn-cs"/>
              </a:rPr>
              <a:t>	a) </a:t>
            </a:r>
            <a:r>
              <a:rPr kumimoji="0" lang="en-IN" sz="2200" b="0" i="0" u="none" strike="noStrike" kern="1200" cap="none" spc="0" normalizeH="0" baseline="0" noProof="0" dirty="0" err="1">
                <a:ln>
                  <a:noFill/>
                </a:ln>
                <a:solidFill>
                  <a:schemeClr val="tx1"/>
                </a:solidFill>
                <a:effectLst/>
                <a:uLnTx/>
                <a:uFillTx/>
                <a:latin typeface="+mn-lt"/>
                <a:ea typeface="+mn-ea"/>
                <a:cs typeface="+mn-cs"/>
              </a:rPr>
              <a:t>int</a:t>
            </a:r>
            <a:r>
              <a:rPr kumimoji="0" lang="en-IN" sz="2200" b="0" i="0" u="none" strike="noStrike" kern="1200" cap="none" spc="0" normalizeH="0" baseline="0" noProof="0" dirty="0">
                <a:ln>
                  <a:noFill/>
                </a:ln>
                <a:solidFill>
                  <a:schemeClr val="tx1"/>
                </a:solidFill>
                <a:effectLst/>
                <a:uLnTx/>
                <a:uFillTx/>
                <a:latin typeface="+mn-lt"/>
                <a:ea typeface="+mn-ea"/>
                <a:cs typeface="+mn-cs"/>
              </a:rPr>
              <a:t> </a:t>
            </a:r>
            <a:r>
              <a:rPr kumimoji="0" lang="en-IN" sz="2200" b="0" i="0" u="none" strike="noStrike" kern="1200" cap="none" spc="0" normalizeH="0" baseline="0" noProof="0" dirty="0" err="1">
                <a:ln>
                  <a:noFill/>
                </a:ln>
                <a:solidFill>
                  <a:schemeClr val="tx1"/>
                </a:solidFill>
                <a:effectLst/>
                <a:uLnTx/>
                <a:uFillTx/>
                <a:latin typeface="+mn-lt"/>
                <a:ea typeface="+mn-ea"/>
                <a:cs typeface="+mn-cs"/>
              </a:rPr>
              <a:t>arr</a:t>
            </a:r>
            <a:r>
              <a:rPr kumimoji="0" lang="en-IN" sz="2200" b="0" i="0" u="none" strike="noStrike" kern="1200" cap="none" spc="0" normalizeH="0" baseline="0" noProof="0" dirty="0">
                <a:ln>
                  <a:noFill/>
                </a:ln>
                <a:solidFill>
                  <a:schemeClr val="tx1"/>
                </a:solidFill>
                <a:effectLst/>
                <a:uLnTx/>
                <a:uFillTx/>
                <a:latin typeface="+mn-lt"/>
                <a:ea typeface="+mn-ea"/>
                <a:cs typeface="+mn-cs"/>
              </a:rPr>
              <a:t>[3] = (1,2,3);</a:t>
            </a:r>
            <a:br>
              <a:rPr kumimoji="0" lang="en-IN" sz="2200" b="0" i="0" u="none" strike="noStrike" kern="1200" cap="none" spc="0" normalizeH="0" baseline="0" noProof="0" dirty="0">
                <a:ln>
                  <a:noFill/>
                </a:ln>
                <a:solidFill>
                  <a:schemeClr val="tx1"/>
                </a:solidFill>
                <a:effectLst/>
                <a:uLnTx/>
                <a:uFillTx/>
                <a:latin typeface="+mn-lt"/>
                <a:ea typeface="+mn-ea"/>
                <a:cs typeface="+mn-cs"/>
              </a:rPr>
            </a:br>
            <a:r>
              <a:rPr kumimoji="0" lang="en-IN" sz="2200" b="0" i="0" u="none" strike="noStrike" kern="1200" cap="none" spc="0" normalizeH="0" baseline="0" noProof="0" dirty="0">
                <a:ln>
                  <a:noFill/>
                </a:ln>
                <a:solidFill>
                  <a:schemeClr val="tx1"/>
                </a:solidFill>
                <a:effectLst/>
                <a:uLnTx/>
                <a:uFillTx/>
                <a:latin typeface="+mn-lt"/>
                <a:ea typeface="+mn-ea"/>
                <a:cs typeface="+mn-cs"/>
              </a:rPr>
              <a:t>	b) </a:t>
            </a:r>
            <a:r>
              <a:rPr kumimoji="0" lang="en-IN" sz="2200" b="0" i="0" u="none" strike="noStrike" kern="1200" cap="none" spc="0" normalizeH="0" baseline="0" noProof="0" dirty="0" err="1">
                <a:ln>
                  <a:noFill/>
                </a:ln>
                <a:solidFill>
                  <a:schemeClr val="tx1"/>
                </a:solidFill>
                <a:effectLst/>
                <a:uLnTx/>
                <a:uFillTx/>
                <a:latin typeface="+mn-lt"/>
                <a:ea typeface="+mn-ea"/>
                <a:cs typeface="+mn-cs"/>
              </a:rPr>
              <a:t>int</a:t>
            </a:r>
            <a:r>
              <a:rPr kumimoji="0" lang="en-IN" sz="2200" b="0" i="0" u="none" strike="noStrike" kern="1200" cap="none" spc="0" normalizeH="0" baseline="0" noProof="0" dirty="0">
                <a:ln>
                  <a:noFill/>
                </a:ln>
                <a:solidFill>
                  <a:schemeClr val="tx1"/>
                </a:solidFill>
                <a:effectLst/>
                <a:uLnTx/>
                <a:uFillTx/>
                <a:latin typeface="+mn-lt"/>
                <a:ea typeface="+mn-ea"/>
                <a:cs typeface="+mn-cs"/>
              </a:rPr>
              <a:t> </a:t>
            </a:r>
            <a:r>
              <a:rPr kumimoji="0" lang="en-IN" sz="2200" b="0" i="0" u="none" strike="noStrike" kern="1200" cap="none" spc="0" normalizeH="0" baseline="0" noProof="0" dirty="0" err="1">
                <a:ln>
                  <a:noFill/>
                </a:ln>
                <a:solidFill>
                  <a:schemeClr val="tx1"/>
                </a:solidFill>
                <a:effectLst/>
                <a:uLnTx/>
                <a:uFillTx/>
                <a:latin typeface="+mn-lt"/>
                <a:ea typeface="+mn-ea"/>
                <a:cs typeface="+mn-cs"/>
              </a:rPr>
              <a:t>arr</a:t>
            </a:r>
            <a:r>
              <a:rPr kumimoji="0" lang="en-IN" sz="2200" b="0" i="0" u="none" strike="noStrike" kern="1200" cap="none" spc="0" normalizeH="0" baseline="0" noProof="0" dirty="0">
                <a:ln>
                  <a:noFill/>
                </a:ln>
                <a:solidFill>
                  <a:schemeClr val="tx1"/>
                </a:solidFill>
                <a:effectLst/>
                <a:uLnTx/>
                <a:uFillTx/>
                <a:latin typeface="+mn-lt"/>
                <a:ea typeface="+mn-ea"/>
                <a:cs typeface="+mn-cs"/>
              </a:rPr>
              <a:t>(3) = {1,2,3};</a:t>
            </a:r>
            <a:br>
              <a:rPr kumimoji="0" lang="en-IN" sz="2200" b="0" i="0" u="none" strike="noStrike" kern="1200" cap="none" spc="0" normalizeH="0" baseline="0" noProof="0" dirty="0">
                <a:ln>
                  <a:noFill/>
                </a:ln>
                <a:solidFill>
                  <a:schemeClr val="tx1"/>
                </a:solidFill>
                <a:effectLst/>
                <a:uLnTx/>
                <a:uFillTx/>
                <a:latin typeface="+mn-lt"/>
                <a:ea typeface="+mn-ea"/>
                <a:cs typeface="+mn-cs"/>
              </a:rPr>
            </a:br>
            <a:r>
              <a:rPr kumimoji="0" lang="en-IN" sz="2200" b="0" i="0" u="none" strike="noStrike" kern="1200" cap="none" spc="0" normalizeH="0" baseline="0" noProof="0" dirty="0">
                <a:ln>
                  <a:noFill/>
                </a:ln>
                <a:solidFill>
                  <a:schemeClr val="tx1"/>
                </a:solidFill>
                <a:effectLst/>
                <a:uLnTx/>
                <a:uFillTx/>
                <a:latin typeface="+mn-lt"/>
                <a:ea typeface="+mn-ea"/>
                <a:cs typeface="+mn-cs"/>
              </a:rPr>
              <a:t>	</a:t>
            </a:r>
            <a:r>
              <a:rPr kumimoji="0" lang="en-IN" sz="2200" b="1" i="0" u="none" strike="noStrike" kern="1200" cap="none" spc="0" normalizeH="0" baseline="0" noProof="0" dirty="0">
                <a:ln>
                  <a:noFill/>
                </a:ln>
                <a:solidFill>
                  <a:schemeClr val="tx1"/>
                </a:solidFill>
                <a:effectLst/>
                <a:uLnTx/>
                <a:uFillTx/>
                <a:latin typeface="+mn-lt"/>
                <a:ea typeface="+mn-ea"/>
                <a:cs typeface="+mn-cs"/>
              </a:rPr>
              <a:t>c) </a:t>
            </a:r>
            <a:r>
              <a:rPr kumimoji="0" lang="en-IN" sz="2200" b="1" i="0" u="none" strike="noStrike" kern="1200" cap="none" spc="0" normalizeH="0" baseline="0" noProof="0" dirty="0" err="1">
                <a:ln>
                  <a:noFill/>
                </a:ln>
                <a:solidFill>
                  <a:schemeClr val="tx1"/>
                </a:solidFill>
                <a:effectLst/>
                <a:uLnTx/>
                <a:uFillTx/>
                <a:latin typeface="+mn-lt"/>
                <a:ea typeface="+mn-ea"/>
                <a:cs typeface="+mn-cs"/>
              </a:rPr>
              <a:t>int</a:t>
            </a:r>
            <a:r>
              <a:rPr kumimoji="0" lang="en-IN" sz="2200" b="1" i="0" u="none" strike="noStrike" kern="1200" cap="none" spc="0" normalizeH="0" baseline="0" noProof="0" dirty="0">
                <a:ln>
                  <a:noFill/>
                </a:ln>
                <a:solidFill>
                  <a:schemeClr val="tx1"/>
                </a:solidFill>
                <a:effectLst/>
                <a:uLnTx/>
                <a:uFillTx/>
                <a:latin typeface="+mn-lt"/>
                <a:ea typeface="+mn-ea"/>
                <a:cs typeface="+mn-cs"/>
              </a:rPr>
              <a:t> </a:t>
            </a:r>
            <a:r>
              <a:rPr kumimoji="0" lang="en-IN" sz="2200" b="1" i="0" u="none" strike="noStrike" kern="1200" cap="none" spc="0" normalizeH="0" baseline="0" noProof="0" dirty="0" err="1">
                <a:ln>
                  <a:noFill/>
                </a:ln>
                <a:solidFill>
                  <a:schemeClr val="tx1"/>
                </a:solidFill>
                <a:effectLst/>
                <a:uLnTx/>
                <a:uFillTx/>
                <a:latin typeface="+mn-lt"/>
                <a:ea typeface="+mn-ea"/>
                <a:cs typeface="+mn-cs"/>
              </a:rPr>
              <a:t>arr</a:t>
            </a:r>
            <a:r>
              <a:rPr kumimoji="0" lang="en-IN" sz="2200" b="1" i="0" u="none" strike="noStrike" kern="1200" cap="none" spc="0" normalizeH="0" baseline="0" noProof="0" dirty="0">
                <a:ln>
                  <a:noFill/>
                </a:ln>
                <a:solidFill>
                  <a:schemeClr val="tx1"/>
                </a:solidFill>
                <a:effectLst/>
                <a:uLnTx/>
                <a:uFillTx/>
                <a:latin typeface="+mn-lt"/>
                <a:ea typeface="+mn-ea"/>
                <a:cs typeface="+mn-cs"/>
              </a:rPr>
              <a:t>[3] = {1,2,3};</a:t>
            </a:r>
            <a:br>
              <a:rPr kumimoji="0" lang="en-IN" sz="2200" b="0" i="0" u="none" strike="noStrike" kern="1200" cap="none" spc="0" normalizeH="0" baseline="0" noProof="0" dirty="0">
                <a:ln>
                  <a:noFill/>
                </a:ln>
                <a:solidFill>
                  <a:schemeClr val="tx1"/>
                </a:solidFill>
                <a:effectLst/>
                <a:uLnTx/>
                <a:uFillTx/>
                <a:latin typeface="+mn-lt"/>
                <a:ea typeface="+mn-ea"/>
                <a:cs typeface="+mn-cs"/>
              </a:rPr>
            </a:br>
            <a:r>
              <a:rPr kumimoji="0" lang="en-IN" sz="2200" b="0" i="0" u="none" strike="noStrike" kern="1200" cap="none" spc="0" normalizeH="0" baseline="0" noProof="0" dirty="0">
                <a:ln>
                  <a:noFill/>
                </a:ln>
                <a:solidFill>
                  <a:schemeClr val="tx1"/>
                </a:solidFill>
                <a:effectLst/>
                <a:uLnTx/>
                <a:uFillTx/>
                <a:latin typeface="+mn-lt"/>
                <a:ea typeface="+mn-ea"/>
                <a:cs typeface="+mn-cs"/>
              </a:rPr>
              <a:t>	d) </a:t>
            </a:r>
            <a:r>
              <a:rPr kumimoji="0" lang="en-IN" sz="2200" b="0" i="0" u="none" strike="noStrike" kern="1200" cap="none" spc="0" normalizeH="0" baseline="0" noProof="0" dirty="0" err="1">
                <a:ln>
                  <a:noFill/>
                </a:ln>
                <a:solidFill>
                  <a:schemeClr val="tx1"/>
                </a:solidFill>
                <a:effectLst/>
                <a:uLnTx/>
                <a:uFillTx/>
                <a:latin typeface="+mn-lt"/>
                <a:ea typeface="+mn-ea"/>
                <a:cs typeface="+mn-cs"/>
              </a:rPr>
              <a:t>int</a:t>
            </a:r>
            <a:r>
              <a:rPr kumimoji="0" lang="en-IN" sz="2200" b="0" i="0" u="none" strike="noStrike" kern="1200" cap="none" spc="0" normalizeH="0" baseline="0" noProof="0" dirty="0">
                <a:ln>
                  <a:noFill/>
                </a:ln>
                <a:solidFill>
                  <a:schemeClr val="tx1"/>
                </a:solidFill>
                <a:effectLst/>
                <a:uLnTx/>
                <a:uFillTx/>
                <a:latin typeface="+mn-lt"/>
                <a:ea typeface="+mn-ea"/>
                <a:cs typeface="+mn-cs"/>
              </a:rPr>
              <a:t> </a:t>
            </a:r>
            <a:r>
              <a:rPr kumimoji="0" lang="en-IN" sz="2200" b="0" i="0" u="none" strike="noStrike" kern="1200" cap="none" spc="0" normalizeH="0" baseline="0" noProof="0" dirty="0" err="1">
                <a:ln>
                  <a:noFill/>
                </a:ln>
                <a:solidFill>
                  <a:schemeClr val="tx1"/>
                </a:solidFill>
                <a:effectLst/>
                <a:uLnTx/>
                <a:uFillTx/>
                <a:latin typeface="+mn-lt"/>
                <a:ea typeface="+mn-ea"/>
                <a:cs typeface="+mn-cs"/>
              </a:rPr>
              <a:t>arr</a:t>
            </a:r>
            <a:r>
              <a:rPr kumimoji="0" lang="en-IN" sz="2200" b="0" i="0" u="none" strike="noStrike" kern="1200" cap="none" spc="0" normalizeH="0" baseline="0" noProof="0" dirty="0">
                <a:ln>
                  <a:noFill/>
                </a:ln>
                <a:solidFill>
                  <a:schemeClr val="tx1"/>
                </a:solidFill>
                <a:effectLst/>
                <a:uLnTx/>
                <a:uFillTx/>
                <a:latin typeface="+mn-lt"/>
                <a:ea typeface="+mn-ea"/>
                <a:cs typeface="+mn-cs"/>
              </a:rPr>
              <a:t>(3) = (1,2,3);</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AB1E00B8-21E3-46FD-BCE9-E44DDDAB11D9}"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24600"/>
            <a:ext cx="48768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4643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146</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MCQ s</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4F7F4593-BB03-452C-81B8-74277135120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3124200" y="6356350"/>
            <a:ext cx="38100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47460"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147</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MCQ s</a:t>
            </a:r>
          </a:p>
        </p:txBody>
      </p:sp>
      <p:sp>
        <p:nvSpPr>
          <p:cNvPr id="147463" name="Rectangle 11"/>
          <p:cNvSpPr/>
          <p:nvPr/>
        </p:nvSpPr>
        <p:spPr>
          <a:xfrm>
            <a:off x="457200" y="1143000"/>
            <a:ext cx="8382000" cy="48006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1800" dirty="0">
                <a:latin typeface="Arial" panose="020B0604020202020204" pitchFamily="34" charset="0"/>
                <a:cs typeface="Arial" panose="020B0604020202020204" pitchFamily="34" charset="0"/>
              </a:rPr>
              <a:t> In the worst case, the number of comparisons needed to search a singly linked list of length n for a given element is (GATE CS 2002)</a:t>
            </a:r>
          </a:p>
          <a:p>
            <a:pPr marL="0" lvl="0" indent="0">
              <a:spcBef>
                <a:spcPct val="0"/>
              </a:spcBef>
              <a:buFontTx/>
              <a:buNone/>
            </a:pPr>
            <a:r>
              <a:rPr lang="en-US" altLang="en-US" sz="1800" dirty="0">
                <a:latin typeface="Arial" panose="020B0604020202020204" pitchFamily="34" charset="0"/>
                <a:cs typeface="Arial" panose="020B0604020202020204" pitchFamily="34" charset="0"/>
              </a:rPr>
              <a:t>A log 2 n</a:t>
            </a:r>
          </a:p>
          <a:p>
            <a:pPr marL="0" lvl="0" indent="0">
              <a:spcBef>
                <a:spcPct val="0"/>
              </a:spcBef>
              <a:buFontTx/>
              <a:buNone/>
            </a:pPr>
            <a:r>
              <a:rPr lang="en-US" altLang="en-US" sz="1800" dirty="0">
                <a:latin typeface="Arial" panose="020B0604020202020204" pitchFamily="34" charset="0"/>
                <a:cs typeface="Arial" panose="020B0604020202020204" pitchFamily="34" charset="0"/>
              </a:rPr>
              <a:t>B n/2</a:t>
            </a:r>
          </a:p>
          <a:p>
            <a:pPr marL="0" lvl="0" indent="0">
              <a:spcBef>
                <a:spcPct val="0"/>
              </a:spcBef>
              <a:buFontTx/>
              <a:buNone/>
            </a:pPr>
            <a:r>
              <a:rPr lang="en-US" altLang="en-US" sz="1800" dirty="0">
                <a:latin typeface="Arial" panose="020B0604020202020204" pitchFamily="34" charset="0"/>
                <a:cs typeface="Arial" panose="020B0604020202020204" pitchFamily="34" charset="0"/>
              </a:rPr>
              <a:t>C log 2 n – 1</a:t>
            </a:r>
          </a:p>
          <a:p>
            <a:pPr marL="0" lvl="0" indent="0">
              <a:spcBef>
                <a:spcPct val="0"/>
              </a:spcBef>
              <a:buFontTx/>
              <a:buNone/>
            </a:pPr>
            <a:r>
              <a:rPr lang="en-US" altLang="en-US" sz="1800" dirty="0">
                <a:latin typeface="Arial" panose="020B0604020202020204" pitchFamily="34" charset="0"/>
                <a:cs typeface="Arial" panose="020B0604020202020204" pitchFamily="34" charset="0"/>
              </a:rPr>
              <a:t>D n</a:t>
            </a:r>
          </a:p>
          <a:p>
            <a:pPr marL="0" lvl="0" indent="0">
              <a:spcBef>
                <a:spcPct val="0"/>
              </a:spcBef>
              <a:buFontTx/>
              <a:buNone/>
            </a:pPr>
            <a:endParaRPr lang="en-US" altLang="en-US" sz="1800" dirty="0">
              <a:latin typeface="Arial" panose="020B0604020202020204" pitchFamily="34" charset="0"/>
              <a:cs typeface="Arial" panose="020B0604020202020204" pitchFamily="34" charset="0"/>
            </a:endParaRPr>
          </a:p>
          <a:p>
            <a:pPr marL="0" lvl="0" indent="0">
              <a:spcBef>
                <a:spcPct val="0"/>
              </a:spcBef>
              <a:buFontTx/>
              <a:buNone/>
            </a:pPr>
            <a:r>
              <a:rPr lang="en-US" altLang="en-US" sz="1800" dirty="0">
                <a:latin typeface="Arial" panose="020B0604020202020204" pitchFamily="34" charset="0"/>
                <a:cs typeface="Arial" panose="020B0604020202020204" pitchFamily="34" charset="0"/>
              </a:rPr>
              <a:t>You are given pointers to first and last nodes of a singly linked list, which of the following operations are dependent on the length of the linked list?</a:t>
            </a:r>
          </a:p>
          <a:p>
            <a:pPr marL="0" lvl="0" indent="0">
              <a:spcBef>
                <a:spcPct val="0"/>
              </a:spcBef>
              <a:buFontTx/>
              <a:buNone/>
            </a:pPr>
            <a:r>
              <a:rPr lang="en-US" altLang="en-US" sz="1800" dirty="0">
                <a:latin typeface="Arial" panose="020B0604020202020204" pitchFamily="34" charset="0"/>
                <a:cs typeface="Arial" panose="020B0604020202020204" pitchFamily="34" charset="0"/>
              </a:rPr>
              <a:t>A Delete the first element</a:t>
            </a:r>
          </a:p>
          <a:p>
            <a:pPr marL="0" lvl="0" indent="0">
              <a:spcBef>
                <a:spcPct val="0"/>
              </a:spcBef>
              <a:buFontTx/>
              <a:buNone/>
            </a:pPr>
            <a:r>
              <a:rPr lang="en-US" altLang="en-US" sz="1800" dirty="0">
                <a:latin typeface="Arial" panose="020B0604020202020204" pitchFamily="34" charset="0"/>
                <a:cs typeface="Arial" panose="020B0604020202020204" pitchFamily="34" charset="0"/>
              </a:rPr>
              <a:t>B Insert a new element as a first element</a:t>
            </a:r>
          </a:p>
          <a:p>
            <a:pPr marL="0" lvl="0" indent="0">
              <a:spcBef>
                <a:spcPct val="0"/>
              </a:spcBef>
              <a:buFontTx/>
              <a:buNone/>
            </a:pPr>
            <a:r>
              <a:rPr lang="en-US" altLang="en-US" sz="1800" dirty="0">
                <a:latin typeface="Arial" panose="020B0604020202020204" pitchFamily="34" charset="0"/>
                <a:cs typeface="Arial" panose="020B0604020202020204" pitchFamily="34" charset="0"/>
              </a:rPr>
              <a:t>C Delete the last element of the list</a:t>
            </a:r>
          </a:p>
          <a:p>
            <a:pPr marL="0" lvl="0" indent="0">
              <a:spcBef>
                <a:spcPct val="0"/>
              </a:spcBef>
              <a:buFontTx/>
              <a:buNone/>
            </a:pPr>
            <a:r>
              <a:rPr lang="en-US" altLang="en-US" sz="1800" dirty="0">
                <a:latin typeface="Arial" panose="020B0604020202020204" pitchFamily="34" charset="0"/>
                <a:cs typeface="Arial" panose="020B0604020202020204" pitchFamily="34" charset="0"/>
              </a:rPr>
              <a:t>D Add a new element at the end of the list</a:t>
            </a:r>
          </a:p>
          <a:p>
            <a:pPr marL="0" lvl="0" indent="0">
              <a:spcBef>
                <a:spcPct val="0"/>
              </a:spcBef>
              <a:buFontTx/>
              <a:buNone/>
            </a:pPr>
            <a:endParaRPr lang="en-US" altLang="en-US" sz="1800" dirty="0">
              <a:latin typeface="Arial" panose="020B0604020202020204" pitchFamily="34" charset="0"/>
              <a:cs typeface="Arial" panose="020B0604020202020204" pitchFamily="34" charset="0"/>
            </a:endParaRPr>
          </a:p>
          <a:p>
            <a:pPr marL="0" lvl="0" indent="0">
              <a:spcBef>
                <a:spcPct val="0"/>
              </a:spcBef>
              <a:buFontTx/>
              <a:buNone/>
            </a:pPr>
            <a:endParaRPr lang="en-US" altLang="en-US" sz="1800" dirty="0">
              <a:latin typeface="Arial" panose="020B0604020202020204" pitchFamily="34" charset="0"/>
              <a:cs typeface="Arial" panose="020B0604020202020204" pitchFamily="34" charset="0"/>
            </a:endParaRPr>
          </a:p>
          <a:p>
            <a:pPr marL="0" lvl="0" indent="0">
              <a:spcBef>
                <a:spcPct val="0"/>
              </a:spcBef>
              <a:buFontTx/>
              <a:buNone/>
            </a:pPr>
            <a:endParaRPr lang="en-US" altLang="en-US" sz="1800" dirty="0">
              <a:latin typeface="Arial" panose="020B0604020202020204" pitchFamily="34" charset="0"/>
              <a:cs typeface="Arial" panose="020B0604020202020204" pitchFamily="34" charset="0"/>
            </a:endParaRPr>
          </a:p>
          <a:p>
            <a:pPr marL="0" lvl="0" indent="0">
              <a:spcBef>
                <a:spcPct val="0"/>
              </a:spcBef>
              <a:buFontTx/>
              <a:buNone/>
            </a:pPr>
            <a:endParaRPr lang="en-US" altLang="en-US" sz="1800" dirty="0">
              <a:latin typeface="Arial" panose="020B0604020202020204" pitchFamily="34" charset="0"/>
              <a:ea typeface="Arial" panose="020B0604020202020204" pitchFamily="34"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vert="horz" wrap="square" lIns="91440" tIns="45720" rIns="91440" bIns="45720" numCol="1" rtlCol="0" anchor="t" anchorCtr="0" compatLnSpc="1">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kumimoji="0" lang="en-IN" sz="2200" b="0" i="0" u="none" strike="noStrike" kern="1200" cap="none" spc="0" normalizeH="0" baseline="0" noProof="0" dirty="0">
                <a:ln>
                  <a:noFill/>
                </a:ln>
                <a:solidFill>
                  <a:schemeClr val="tx1"/>
                </a:solidFill>
                <a:effectLst/>
                <a:uLnTx/>
                <a:uFillTx/>
                <a:latin typeface="+mn-lt"/>
                <a:ea typeface="+mn-ea"/>
                <a:cs typeface="+mn-cs"/>
              </a:rPr>
              <a:t>What are the advantages of arrays?</a:t>
            </a:r>
            <a:br>
              <a:rPr kumimoji="0" lang="en-IN" sz="2200" b="0" i="0" u="none" strike="noStrike" kern="1200" cap="none" spc="0" normalizeH="0" baseline="0" noProof="0" dirty="0">
                <a:ln>
                  <a:noFill/>
                </a:ln>
                <a:solidFill>
                  <a:schemeClr val="tx1"/>
                </a:solidFill>
                <a:effectLst/>
                <a:uLnTx/>
                <a:uFillTx/>
                <a:latin typeface="+mn-lt"/>
                <a:ea typeface="+mn-ea"/>
                <a:cs typeface="+mn-cs"/>
              </a:rPr>
            </a:br>
            <a:r>
              <a:rPr kumimoji="0" lang="en-IN" sz="2200" b="0" i="0" u="none" strike="noStrike" kern="1200" cap="none" spc="0" normalizeH="0" baseline="0" noProof="0" dirty="0">
                <a:ln>
                  <a:noFill/>
                </a:ln>
                <a:solidFill>
                  <a:schemeClr val="tx1"/>
                </a:solidFill>
                <a:effectLst/>
                <a:uLnTx/>
                <a:uFillTx/>
                <a:latin typeface="+mn-lt"/>
                <a:ea typeface="+mn-ea"/>
                <a:cs typeface="+mn-cs"/>
              </a:rPr>
              <a:t>	a) Objects of mixed data types can be stored</a:t>
            </a:r>
            <a:br>
              <a:rPr kumimoji="0" lang="en-IN" sz="2200" b="0" i="0" u="none" strike="noStrike" kern="1200" cap="none" spc="0" normalizeH="0" baseline="0" noProof="0" dirty="0">
                <a:ln>
                  <a:noFill/>
                </a:ln>
                <a:solidFill>
                  <a:schemeClr val="tx1"/>
                </a:solidFill>
                <a:effectLst/>
                <a:uLnTx/>
                <a:uFillTx/>
                <a:latin typeface="+mn-lt"/>
                <a:ea typeface="+mn-ea"/>
                <a:cs typeface="+mn-cs"/>
              </a:rPr>
            </a:br>
            <a:r>
              <a:rPr kumimoji="0" lang="en-IN" sz="2200" b="0" i="0" u="none" strike="noStrike" kern="1200" cap="none" spc="0" normalizeH="0" baseline="0" noProof="0" dirty="0">
                <a:ln>
                  <a:noFill/>
                </a:ln>
                <a:solidFill>
                  <a:schemeClr val="tx1"/>
                </a:solidFill>
                <a:effectLst/>
                <a:uLnTx/>
                <a:uFillTx/>
                <a:latin typeface="+mn-lt"/>
                <a:ea typeface="+mn-ea"/>
                <a:cs typeface="+mn-cs"/>
              </a:rPr>
              <a:t>	b) Elements in an array cannot be sorted</a:t>
            </a:r>
            <a:br>
              <a:rPr kumimoji="0" lang="en-IN" sz="2200" b="0" i="0" u="none" strike="noStrike" kern="1200" cap="none" spc="0" normalizeH="0" baseline="0" noProof="0" dirty="0">
                <a:ln>
                  <a:noFill/>
                </a:ln>
                <a:solidFill>
                  <a:schemeClr val="tx1"/>
                </a:solidFill>
                <a:effectLst/>
                <a:uLnTx/>
                <a:uFillTx/>
                <a:latin typeface="+mn-lt"/>
                <a:ea typeface="+mn-ea"/>
                <a:cs typeface="+mn-cs"/>
              </a:rPr>
            </a:br>
            <a:r>
              <a:rPr kumimoji="0" lang="en-IN" sz="2200" b="0" i="0" u="none" strike="noStrike" kern="1200" cap="none" spc="0" normalizeH="0" baseline="0" noProof="0" dirty="0">
                <a:ln>
                  <a:noFill/>
                </a:ln>
                <a:solidFill>
                  <a:schemeClr val="tx1"/>
                </a:solidFill>
                <a:effectLst/>
                <a:uLnTx/>
                <a:uFillTx/>
                <a:latin typeface="+mn-lt"/>
                <a:ea typeface="+mn-ea"/>
                <a:cs typeface="+mn-cs"/>
              </a:rPr>
              <a:t>	c) Index of first element of an array is 1</a:t>
            </a:r>
            <a:br>
              <a:rPr kumimoji="0" lang="en-IN" sz="2200" b="0" i="0" u="none" strike="noStrike" kern="1200" cap="none" spc="0" normalizeH="0" baseline="0" noProof="0" dirty="0">
                <a:ln>
                  <a:noFill/>
                </a:ln>
                <a:solidFill>
                  <a:schemeClr val="tx1"/>
                </a:solidFill>
                <a:effectLst/>
                <a:uLnTx/>
                <a:uFillTx/>
                <a:latin typeface="+mn-lt"/>
                <a:ea typeface="+mn-ea"/>
                <a:cs typeface="+mn-cs"/>
              </a:rPr>
            </a:br>
            <a:r>
              <a:rPr kumimoji="0" lang="en-IN" sz="2200" b="0" i="0" u="none" strike="noStrike" kern="1200" cap="none" spc="0" normalizeH="0" baseline="0" noProof="0" dirty="0">
                <a:ln>
                  <a:noFill/>
                </a:ln>
                <a:solidFill>
                  <a:schemeClr val="tx1"/>
                </a:solidFill>
                <a:effectLst/>
                <a:uLnTx/>
                <a:uFillTx/>
                <a:latin typeface="+mn-lt"/>
                <a:ea typeface="+mn-ea"/>
                <a:cs typeface="+mn-cs"/>
              </a:rPr>
              <a:t>	</a:t>
            </a:r>
            <a:r>
              <a:rPr kumimoji="0" lang="en-IN" sz="2200" b="1" i="0" u="none" strike="noStrike" kern="1200" cap="none" spc="0" normalizeH="0" baseline="0" noProof="0" dirty="0">
                <a:ln>
                  <a:noFill/>
                </a:ln>
                <a:solidFill>
                  <a:schemeClr val="tx1"/>
                </a:solidFill>
                <a:effectLst/>
                <a:uLnTx/>
                <a:uFillTx/>
                <a:latin typeface="+mn-lt"/>
                <a:ea typeface="+mn-ea"/>
                <a:cs typeface="+mn-cs"/>
              </a:rPr>
              <a:t>d) Easier to store elements of same data type</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IN" sz="2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kumimoji="0" lang="en-IN" sz="2200" b="0" i="0" u="none" strike="noStrike" kern="1200" cap="none" spc="0" normalizeH="0" baseline="0" noProof="0" dirty="0">
                <a:ln>
                  <a:noFill/>
                </a:ln>
                <a:solidFill>
                  <a:schemeClr val="tx1"/>
                </a:solidFill>
                <a:effectLst/>
                <a:uLnTx/>
                <a:uFillTx/>
                <a:latin typeface="+mn-lt"/>
                <a:ea typeface="+mn-ea"/>
                <a:cs typeface="+mn-cs"/>
              </a:rPr>
              <a:t>Elements in an array are accessed _____________</a:t>
            </a:r>
            <a:br>
              <a:rPr kumimoji="0" lang="en-IN" sz="2200" b="0" i="0" u="none" strike="noStrike" kern="1200" cap="none" spc="0" normalizeH="0" baseline="0" noProof="0" dirty="0">
                <a:ln>
                  <a:noFill/>
                </a:ln>
                <a:solidFill>
                  <a:schemeClr val="tx1"/>
                </a:solidFill>
                <a:effectLst/>
                <a:uLnTx/>
                <a:uFillTx/>
                <a:latin typeface="+mn-lt"/>
                <a:ea typeface="+mn-ea"/>
                <a:cs typeface="+mn-cs"/>
              </a:rPr>
            </a:br>
            <a:r>
              <a:rPr kumimoji="0" lang="en-IN" sz="2200" b="0" i="0" u="none" strike="noStrike" kern="1200" cap="none" spc="0" normalizeH="0" baseline="0" noProof="0" dirty="0">
                <a:ln>
                  <a:noFill/>
                </a:ln>
                <a:solidFill>
                  <a:schemeClr val="tx1"/>
                </a:solidFill>
                <a:effectLst/>
                <a:uLnTx/>
                <a:uFillTx/>
                <a:latin typeface="+mn-lt"/>
                <a:ea typeface="+mn-ea"/>
                <a:cs typeface="+mn-cs"/>
              </a:rPr>
              <a:t>	</a:t>
            </a:r>
            <a:r>
              <a:rPr kumimoji="0" lang="en-IN" sz="2200" b="1" i="0" u="none" strike="noStrike" kern="1200" cap="none" spc="0" normalizeH="0" baseline="0" noProof="0" dirty="0">
                <a:ln>
                  <a:noFill/>
                </a:ln>
                <a:solidFill>
                  <a:schemeClr val="tx1"/>
                </a:solidFill>
                <a:effectLst/>
                <a:uLnTx/>
                <a:uFillTx/>
                <a:latin typeface="+mn-lt"/>
                <a:ea typeface="+mn-ea"/>
                <a:cs typeface="+mn-cs"/>
              </a:rPr>
              <a:t>a) randomly</a:t>
            </a:r>
            <a:br>
              <a:rPr kumimoji="0" lang="en-IN" sz="2200" b="0" i="0" u="none" strike="noStrike" kern="1200" cap="none" spc="0" normalizeH="0" baseline="0" noProof="0" dirty="0">
                <a:ln>
                  <a:noFill/>
                </a:ln>
                <a:solidFill>
                  <a:schemeClr val="tx1"/>
                </a:solidFill>
                <a:effectLst/>
                <a:uLnTx/>
                <a:uFillTx/>
                <a:latin typeface="+mn-lt"/>
                <a:ea typeface="+mn-ea"/>
                <a:cs typeface="+mn-cs"/>
              </a:rPr>
            </a:br>
            <a:r>
              <a:rPr kumimoji="0" lang="en-IN" sz="2200" b="0" i="0" u="none" strike="noStrike" kern="1200" cap="none" spc="0" normalizeH="0" baseline="0" noProof="0" dirty="0">
                <a:ln>
                  <a:noFill/>
                </a:ln>
                <a:solidFill>
                  <a:schemeClr val="tx1"/>
                </a:solidFill>
                <a:effectLst/>
                <a:uLnTx/>
                <a:uFillTx/>
                <a:latin typeface="+mn-lt"/>
                <a:ea typeface="+mn-ea"/>
                <a:cs typeface="+mn-cs"/>
              </a:rPr>
              <a:t>	b) sequentially</a:t>
            </a:r>
            <a:br>
              <a:rPr kumimoji="0" lang="en-IN" sz="2200" b="0" i="0" u="none" strike="noStrike" kern="1200" cap="none" spc="0" normalizeH="0" baseline="0" noProof="0" dirty="0">
                <a:ln>
                  <a:noFill/>
                </a:ln>
                <a:solidFill>
                  <a:schemeClr val="tx1"/>
                </a:solidFill>
                <a:effectLst/>
                <a:uLnTx/>
                <a:uFillTx/>
                <a:latin typeface="+mn-lt"/>
                <a:ea typeface="+mn-ea"/>
                <a:cs typeface="+mn-cs"/>
              </a:rPr>
            </a:br>
            <a:r>
              <a:rPr kumimoji="0" lang="en-IN" sz="2200" b="0" i="0" u="none" strike="noStrike" kern="1200" cap="none" spc="0" normalizeH="0" baseline="0" noProof="0" dirty="0">
                <a:ln>
                  <a:noFill/>
                </a:ln>
                <a:solidFill>
                  <a:schemeClr val="tx1"/>
                </a:solidFill>
                <a:effectLst/>
                <a:uLnTx/>
                <a:uFillTx/>
                <a:latin typeface="+mn-lt"/>
                <a:ea typeface="+mn-ea"/>
                <a:cs typeface="+mn-cs"/>
              </a:rPr>
              <a:t>	c) exponentially</a:t>
            </a:r>
            <a:br>
              <a:rPr kumimoji="0" lang="en-IN" sz="2200" b="0" i="0" u="none" strike="noStrike" kern="1200" cap="none" spc="0" normalizeH="0" baseline="0" noProof="0" dirty="0">
                <a:ln>
                  <a:noFill/>
                </a:ln>
                <a:solidFill>
                  <a:schemeClr val="tx1"/>
                </a:solidFill>
                <a:effectLst/>
                <a:uLnTx/>
                <a:uFillTx/>
                <a:latin typeface="+mn-lt"/>
                <a:ea typeface="+mn-ea"/>
                <a:cs typeface="+mn-cs"/>
              </a:rPr>
            </a:br>
            <a:r>
              <a:rPr kumimoji="0" lang="en-IN" sz="2200" b="0" i="0" u="none" strike="noStrike" kern="1200" cap="none" spc="0" normalizeH="0" baseline="0" noProof="0" dirty="0">
                <a:ln>
                  <a:noFill/>
                </a:ln>
                <a:solidFill>
                  <a:schemeClr val="tx1"/>
                </a:solidFill>
                <a:effectLst/>
                <a:uLnTx/>
                <a:uFillTx/>
                <a:latin typeface="+mn-lt"/>
                <a:ea typeface="+mn-ea"/>
                <a:cs typeface="+mn-cs"/>
              </a:rPr>
              <a:t>	d) logarithmically</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9EE74AE6-1C44-4BC6-A903-266680BAD363}"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24600"/>
            <a:ext cx="48768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4848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148</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MCQ s</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vert="horz" wrap="square" lIns="91440" tIns="45720" rIns="91440" bIns="45720" numCol="1" rtlCol="0" anchor="t" anchorCtr="0" compatLnSpc="1">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kumimoji="0" lang="en-IN" sz="2200" b="0" i="0" u="none" strike="noStrike" kern="1200" cap="none" spc="0" normalizeH="0" baseline="0" noProof="0" dirty="0">
                <a:ln>
                  <a:noFill/>
                </a:ln>
                <a:solidFill>
                  <a:schemeClr val="tx1"/>
                </a:solidFill>
                <a:effectLst/>
                <a:uLnTx/>
                <a:uFillTx/>
                <a:latin typeface="+mn-lt"/>
                <a:ea typeface="+mn-ea"/>
                <a:cs typeface="+mn-cs"/>
              </a:rPr>
              <a:t>In linked list each node contain minimum of two fields. One field is data field to store the data second field is?</a:t>
            </a:r>
            <a:br>
              <a:rPr kumimoji="0" lang="en-IN" sz="2200" b="0" i="0" u="none" strike="noStrike" kern="1200" cap="none" spc="0" normalizeH="0" baseline="0" noProof="0" dirty="0">
                <a:ln>
                  <a:noFill/>
                </a:ln>
                <a:solidFill>
                  <a:schemeClr val="tx1"/>
                </a:solidFill>
                <a:effectLst/>
                <a:uLnTx/>
                <a:uFillTx/>
                <a:latin typeface="+mn-lt"/>
                <a:ea typeface="+mn-ea"/>
                <a:cs typeface="+mn-cs"/>
              </a:rPr>
            </a:br>
            <a:r>
              <a:rPr kumimoji="0" lang="en-IN" sz="2200" b="0" i="0" u="none" strike="noStrike" kern="1200" cap="none" spc="0" normalizeH="0" baseline="0" noProof="0" dirty="0">
                <a:ln>
                  <a:noFill/>
                </a:ln>
                <a:solidFill>
                  <a:schemeClr val="tx1"/>
                </a:solidFill>
                <a:effectLst/>
                <a:uLnTx/>
                <a:uFillTx/>
                <a:latin typeface="+mn-lt"/>
                <a:ea typeface="+mn-ea"/>
                <a:cs typeface="+mn-cs"/>
              </a:rPr>
              <a:t>	A. Pointer to character</a:t>
            </a:r>
            <a:br>
              <a:rPr kumimoji="0" lang="en-IN" sz="2200" b="0" i="0" u="none" strike="noStrike" kern="1200" cap="none" spc="0" normalizeH="0" baseline="0" noProof="0" dirty="0">
                <a:ln>
                  <a:noFill/>
                </a:ln>
                <a:solidFill>
                  <a:schemeClr val="tx1"/>
                </a:solidFill>
                <a:effectLst/>
                <a:uLnTx/>
                <a:uFillTx/>
                <a:latin typeface="+mn-lt"/>
                <a:ea typeface="+mn-ea"/>
                <a:cs typeface="+mn-cs"/>
              </a:rPr>
            </a:br>
            <a:r>
              <a:rPr kumimoji="0" lang="en-IN" sz="2200" b="0" i="0" u="none" strike="noStrike" kern="1200" cap="none" spc="0" normalizeH="0" baseline="0" noProof="0" dirty="0">
                <a:ln>
                  <a:noFill/>
                </a:ln>
                <a:solidFill>
                  <a:schemeClr val="tx1"/>
                </a:solidFill>
                <a:effectLst/>
                <a:uLnTx/>
                <a:uFillTx/>
                <a:latin typeface="+mn-lt"/>
                <a:ea typeface="+mn-ea"/>
                <a:cs typeface="+mn-cs"/>
              </a:rPr>
              <a:t>	B. Pointer to integer</a:t>
            </a:r>
            <a:br>
              <a:rPr kumimoji="0" lang="en-IN" sz="2200" b="0" i="0" u="none" strike="noStrike" kern="1200" cap="none" spc="0" normalizeH="0" baseline="0" noProof="0" dirty="0">
                <a:ln>
                  <a:noFill/>
                </a:ln>
                <a:solidFill>
                  <a:schemeClr val="tx1"/>
                </a:solidFill>
                <a:effectLst/>
                <a:uLnTx/>
                <a:uFillTx/>
                <a:latin typeface="+mn-lt"/>
                <a:ea typeface="+mn-ea"/>
                <a:cs typeface="+mn-cs"/>
              </a:rPr>
            </a:br>
            <a:r>
              <a:rPr kumimoji="0" lang="en-IN" sz="2200" b="0" i="0" u="none" strike="noStrike" kern="1200" cap="none" spc="0" normalizeH="0" baseline="0" noProof="0" dirty="0">
                <a:ln>
                  <a:noFill/>
                </a:ln>
                <a:solidFill>
                  <a:schemeClr val="tx1"/>
                </a:solidFill>
                <a:effectLst/>
                <a:uLnTx/>
                <a:uFillTx/>
                <a:latin typeface="+mn-lt"/>
                <a:ea typeface="+mn-ea"/>
                <a:cs typeface="+mn-cs"/>
              </a:rPr>
              <a:t>	</a:t>
            </a:r>
            <a:r>
              <a:rPr kumimoji="0" lang="en-IN" sz="2200" b="1" i="0" u="none" strike="noStrike" kern="1200" cap="none" spc="0" normalizeH="0" baseline="0" noProof="0" dirty="0">
                <a:ln>
                  <a:noFill/>
                </a:ln>
                <a:solidFill>
                  <a:schemeClr val="tx1"/>
                </a:solidFill>
                <a:effectLst/>
                <a:uLnTx/>
                <a:uFillTx/>
                <a:latin typeface="+mn-lt"/>
                <a:ea typeface="+mn-ea"/>
                <a:cs typeface="+mn-cs"/>
              </a:rPr>
              <a:t>C. Pointer to node</a:t>
            </a:r>
            <a:br>
              <a:rPr kumimoji="0" lang="en-IN" sz="2200" b="0" i="0" u="none" strike="noStrike" kern="1200" cap="none" spc="0" normalizeH="0" baseline="0" noProof="0" dirty="0">
                <a:ln>
                  <a:noFill/>
                </a:ln>
                <a:solidFill>
                  <a:schemeClr val="tx1"/>
                </a:solidFill>
                <a:effectLst/>
                <a:uLnTx/>
                <a:uFillTx/>
                <a:latin typeface="+mn-lt"/>
                <a:ea typeface="+mn-ea"/>
                <a:cs typeface="+mn-cs"/>
              </a:rPr>
            </a:br>
            <a:r>
              <a:rPr kumimoji="0" lang="en-IN" sz="2200" b="0" i="0" u="none" strike="noStrike" kern="1200" cap="none" spc="0" normalizeH="0" baseline="0" noProof="0" dirty="0">
                <a:ln>
                  <a:noFill/>
                </a:ln>
                <a:solidFill>
                  <a:schemeClr val="tx1"/>
                </a:solidFill>
                <a:effectLst/>
                <a:uLnTx/>
                <a:uFillTx/>
                <a:latin typeface="+mn-lt"/>
                <a:ea typeface="+mn-ea"/>
                <a:cs typeface="+mn-cs"/>
              </a:rPr>
              <a:t>	D. Node</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endParaRPr kumimoji="0" lang="en-IN" sz="2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kumimoji="0" lang="en-IN" sz="2200" b="0" i="0" u="none" strike="noStrike" kern="1200" cap="none" spc="0" normalizeH="0" baseline="0" noProof="0" dirty="0">
                <a:ln>
                  <a:noFill/>
                </a:ln>
                <a:solidFill>
                  <a:schemeClr val="tx1"/>
                </a:solidFill>
                <a:effectLst/>
                <a:uLnTx/>
                <a:uFillTx/>
                <a:latin typeface="+mn-lt"/>
                <a:ea typeface="+mn-ea"/>
                <a:cs typeface="+mn-cs"/>
              </a:rPr>
              <a:t>Linked list data structure offers considerable saving in</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IN" sz="2200" b="0" i="0" u="none" strike="noStrike" kern="1200" cap="none" spc="0" normalizeH="0" baseline="0" noProof="0" dirty="0">
                <a:ln>
                  <a:noFill/>
                </a:ln>
                <a:solidFill>
                  <a:schemeClr val="tx1"/>
                </a:solidFill>
                <a:effectLst/>
                <a:uLnTx/>
                <a:uFillTx/>
                <a:latin typeface="+mn-lt"/>
                <a:ea typeface="+mn-ea"/>
                <a:cs typeface="+mn-cs"/>
              </a:rPr>
              <a:t>	A. Computational Time</a:t>
            </a:r>
            <a:br>
              <a:rPr kumimoji="0" lang="en-IN" sz="2200" b="0" i="0" u="none" strike="noStrike" kern="1200" cap="none" spc="0" normalizeH="0" baseline="0" noProof="0" dirty="0">
                <a:ln>
                  <a:noFill/>
                </a:ln>
                <a:solidFill>
                  <a:schemeClr val="tx1"/>
                </a:solidFill>
                <a:effectLst/>
                <a:uLnTx/>
                <a:uFillTx/>
                <a:latin typeface="+mn-lt"/>
                <a:ea typeface="+mn-ea"/>
                <a:cs typeface="+mn-cs"/>
              </a:rPr>
            </a:br>
            <a:r>
              <a:rPr kumimoji="0" lang="en-IN" sz="2200" b="0" i="0" u="none" strike="noStrike" kern="1200" cap="none" spc="0" normalizeH="0" baseline="0" noProof="0" dirty="0">
                <a:ln>
                  <a:noFill/>
                </a:ln>
                <a:solidFill>
                  <a:schemeClr val="tx1"/>
                </a:solidFill>
                <a:effectLst/>
                <a:uLnTx/>
                <a:uFillTx/>
                <a:latin typeface="+mn-lt"/>
                <a:ea typeface="+mn-ea"/>
                <a:cs typeface="+mn-cs"/>
              </a:rPr>
              <a:t>	B. Space Utilization</a:t>
            </a:r>
            <a:br>
              <a:rPr kumimoji="0" lang="en-IN" sz="2200" b="0" i="0" u="none" strike="noStrike" kern="1200" cap="none" spc="0" normalizeH="0" baseline="0" noProof="0" dirty="0">
                <a:ln>
                  <a:noFill/>
                </a:ln>
                <a:solidFill>
                  <a:schemeClr val="tx1"/>
                </a:solidFill>
                <a:effectLst/>
                <a:uLnTx/>
                <a:uFillTx/>
                <a:latin typeface="+mn-lt"/>
                <a:ea typeface="+mn-ea"/>
                <a:cs typeface="+mn-cs"/>
              </a:rPr>
            </a:br>
            <a:r>
              <a:rPr kumimoji="0" lang="en-IN" sz="2200" b="0" i="0" u="none" strike="noStrike" kern="1200" cap="none" spc="0" normalizeH="0" baseline="0" noProof="0" dirty="0">
                <a:ln>
                  <a:noFill/>
                </a:ln>
                <a:solidFill>
                  <a:schemeClr val="tx1"/>
                </a:solidFill>
                <a:effectLst/>
                <a:uLnTx/>
                <a:uFillTx/>
                <a:latin typeface="+mn-lt"/>
                <a:ea typeface="+mn-ea"/>
                <a:cs typeface="+mn-cs"/>
              </a:rPr>
              <a:t>	</a:t>
            </a:r>
            <a:r>
              <a:rPr kumimoji="0" lang="en-IN" sz="2200" b="1" i="0" u="none" strike="noStrike" kern="1200" cap="none" spc="0" normalizeH="0" baseline="0" noProof="0" dirty="0">
                <a:ln>
                  <a:noFill/>
                </a:ln>
                <a:solidFill>
                  <a:schemeClr val="tx1"/>
                </a:solidFill>
                <a:effectLst/>
                <a:uLnTx/>
                <a:uFillTx/>
                <a:latin typeface="+mn-lt"/>
                <a:ea typeface="+mn-ea"/>
                <a:cs typeface="+mn-cs"/>
              </a:rPr>
              <a:t>C. Space Utilization and Computational Time</a:t>
            </a:r>
            <a:br>
              <a:rPr kumimoji="0" lang="en-IN" sz="2200" b="0" i="0" u="none" strike="noStrike" kern="1200" cap="none" spc="0" normalizeH="0" baseline="0" noProof="0" dirty="0">
                <a:ln>
                  <a:noFill/>
                </a:ln>
                <a:solidFill>
                  <a:schemeClr val="tx1"/>
                </a:solidFill>
                <a:effectLst/>
                <a:uLnTx/>
                <a:uFillTx/>
                <a:latin typeface="+mn-lt"/>
                <a:ea typeface="+mn-ea"/>
                <a:cs typeface="+mn-cs"/>
              </a:rPr>
            </a:br>
            <a:r>
              <a:rPr kumimoji="0" lang="en-IN" sz="2200" b="0" i="0" u="none" strike="noStrike" kern="1200" cap="none" spc="0" normalizeH="0" baseline="0" noProof="0" dirty="0">
                <a:ln>
                  <a:noFill/>
                </a:ln>
                <a:solidFill>
                  <a:schemeClr val="tx1"/>
                </a:solidFill>
                <a:effectLst/>
                <a:uLnTx/>
                <a:uFillTx/>
                <a:latin typeface="+mn-lt"/>
                <a:ea typeface="+mn-ea"/>
                <a:cs typeface="+mn-cs"/>
              </a:rPr>
              <a:t>	D. None of the mentioned</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endParaRPr kumimoji="0" lang="en-IN" sz="2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endParaRPr kumimoji="0" lang="en-IN" sz="2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3B8BFF6C-2EA2-4EF5-B1BE-F0F6686C1903}"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24600"/>
            <a:ext cx="48768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4950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149</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MCQ 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graphicFrame>
        <p:nvGraphicFramePr>
          <p:cNvPr id="159" name="Google Shape;159;p7"/>
          <p:cNvGraphicFramePr/>
          <p:nvPr/>
        </p:nvGraphicFramePr>
        <p:xfrm>
          <a:off x="602678" y="2055724"/>
          <a:ext cx="8132614" cy="3001184"/>
        </p:xfrm>
        <a:graphic>
          <a:graphicData uri="http://schemas.openxmlformats.org/drawingml/2006/table">
            <a:tbl>
              <a:tblPr firstRow="1" bandRow="1">
                <a:noFill/>
                <a:tableStyleId>{F0BF7176-352F-4F98-BEA2-798AF6EE9B45}</a:tableStyleId>
              </a:tblPr>
              <a:tblGrid>
                <a:gridCol w="1204817">
                  <a:extLst>
                    <a:ext uri="{9D8B030D-6E8A-4147-A177-3AD203B41FA5}">
                      <a16:colId xmlns:a16="http://schemas.microsoft.com/office/drawing/2014/main" val="20000"/>
                    </a:ext>
                  </a:extLst>
                </a:gridCol>
                <a:gridCol w="527105">
                  <a:extLst>
                    <a:ext uri="{9D8B030D-6E8A-4147-A177-3AD203B41FA5}">
                      <a16:colId xmlns:a16="http://schemas.microsoft.com/office/drawing/2014/main" val="20001"/>
                    </a:ext>
                  </a:extLst>
                </a:gridCol>
                <a:gridCol w="602422">
                  <a:extLst>
                    <a:ext uri="{9D8B030D-6E8A-4147-A177-3AD203B41FA5}">
                      <a16:colId xmlns:a16="http://schemas.microsoft.com/office/drawing/2014/main" val="20002"/>
                    </a:ext>
                  </a:extLst>
                </a:gridCol>
                <a:gridCol w="527105">
                  <a:extLst>
                    <a:ext uri="{9D8B030D-6E8A-4147-A177-3AD203B41FA5}">
                      <a16:colId xmlns:a16="http://schemas.microsoft.com/office/drawing/2014/main" val="20003"/>
                    </a:ext>
                  </a:extLst>
                </a:gridCol>
                <a:gridCol w="602422">
                  <a:extLst>
                    <a:ext uri="{9D8B030D-6E8A-4147-A177-3AD203B41FA5}">
                      <a16:colId xmlns:a16="http://schemas.microsoft.com/office/drawing/2014/main" val="20004"/>
                    </a:ext>
                  </a:extLst>
                </a:gridCol>
                <a:gridCol w="527105">
                  <a:extLst>
                    <a:ext uri="{9D8B030D-6E8A-4147-A177-3AD203B41FA5}">
                      <a16:colId xmlns:a16="http://schemas.microsoft.com/office/drawing/2014/main" val="20005"/>
                    </a:ext>
                  </a:extLst>
                </a:gridCol>
                <a:gridCol w="527105">
                  <a:extLst>
                    <a:ext uri="{9D8B030D-6E8A-4147-A177-3AD203B41FA5}">
                      <a16:colId xmlns:a16="http://schemas.microsoft.com/office/drawing/2014/main" val="20006"/>
                    </a:ext>
                  </a:extLst>
                </a:gridCol>
                <a:gridCol w="602422">
                  <a:extLst>
                    <a:ext uri="{9D8B030D-6E8A-4147-A177-3AD203B41FA5}">
                      <a16:colId xmlns:a16="http://schemas.microsoft.com/office/drawing/2014/main" val="20007"/>
                    </a:ext>
                  </a:extLst>
                </a:gridCol>
                <a:gridCol w="602422">
                  <a:extLst>
                    <a:ext uri="{9D8B030D-6E8A-4147-A177-3AD203B41FA5}">
                      <a16:colId xmlns:a16="http://schemas.microsoft.com/office/drawing/2014/main" val="20008"/>
                    </a:ext>
                  </a:extLst>
                </a:gridCol>
                <a:gridCol w="532912">
                  <a:extLst>
                    <a:ext uri="{9D8B030D-6E8A-4147-A177-3AD203B41FA5}">
                      <a16:colId xmlns:a16="http://schemas.microsoft.com/office/drawing/2014/main" val="20009"/>
                    </a:ext>
                  </a:extLst>
                </a:gridCol>
                <a:gridCol w="625592">
                  <a:extLst>
                    <a:ext uri="{9D8B030D-6E8A-4147-A177-3AD203B41FA5}">
                      <a16:colId xmlns:a16="http://schemas.microsoft.com/office/drawing/2014/main" val="20010"/>
                    </a:ext>
                  </a:extLst>
                </a:gridCol>
                <a:gridCol w="648763">
                  <a:extLst>
                    <a:ext uri="{9D8B030D-6E8A-4147-A177-3AD203B41FA5}">
                      <a16:colId xmlns:a16="http://schemas.microsoft.com/office/drawing/2014/main" val="20011"/>
                    </a:ext>
                  </a:extLst>
                </a:gridCol>
                <a:gridCol w="602422">
                  <a:extLst>
                    <a:ext uri="{9D8B030D-6E8A-4147-A177-3AD203B41FA5}">
                      <a16:colId xmlns:a16="http://schemas.microsoft.com/office/drawing/2014/main" val="20012"/>
                    </a:ext>
                  </a:extLst>
                </a:gridCol>
              </a:tblGrid>
              <a:tr h="342444">
                <a:tc>
                  <a:txBody>
                    <a:bodyPr/>
                    <a:lstStyle/>
                    <a:p>
                      <a:pPr marL="0" marR="0" lvl="0" indent="0" algn="ctr" rtl="0">
                        <a:lnSpc>
                          <a:spcPct val="115000"/>
                        </a:lnSpc>
                        <a:spcBef>
                          <a:spcPts val="0"/>
                        </a:spcBef>
                        <a:spcAft>
                          <a:spcPts val="0"/>
                        </a:spcAft>
                        <a:buNone/>
                      </a:pPr>
                      <a:endParaRPr sz="1400" u="none" strike="noStrike" cap="none" dirty="0">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PO1</a:t>
                      </a: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PO2</a:t>
                      </a: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dirty="0">
                          <a:latin typeface="Calibri" panose="020F0502020204030204"/>
                          <a:ea typeface="Calibri" panose="020F0502020204030204"/>
                          <a:cs typeface="Calibri" panose="020F0502020204030204"/>
                          <a:sym typeface="Calibri" panose="020F0502020204030204"/>
                        </a:rPr>
                        <a:t>PO3</a:t>
                      </a:r>
                      <a:endParaRPr dirty="0"/>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PO4</a:t>
                      </a: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PO5</a:t>
                      </a: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PO6</a:t>
                      </a: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PO7</a:t>
                      </a: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PO8</a:t>
                      </a: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PO9</a:t>
                      </a: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PO10</a:t>
                      </a: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PO11</a:t>
                      </a: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PO12</a:t>
                      </a:r>
                    </a:p>
                  </a:txBody>
                  <a:tcPr marL="68575" marR="68575" marT="0" marB="0" anchor="ctr"/>
                </a:tc>
                <a:extLst>
                  <a:ext uri="{0D108BD9-81ED-4DB2-BD59-A6C34878D82A}">
                    <a16:rowId xmlns:a16="http://schemas.microsoft.com/office/drawing/2014/main" val="10000"/>
                  </a:ext>
                </a:extLst>
              </a:tr>
              <a:tr h="425410">
                <a:tc>
                  <a:txBody>
                    <a:bodyPr/>
                    <a:lstStyle/>
                    <a:p>
                      <a:pPr marL="0" marR="0" lvl="0" indent="0" algn="ctr" rtl="0">
                        <a:spcBef>
                          <a:spcPts val="0"/>
                        </a:spcBef>
                        <a:spcAft>
                          <a:spcPts val="0"/>
                        </a:spcAft>
                        <a:buNone/>
                      </a:pPr>
                      <a:r>
                        <a:rPr lang="en-US" sz="1400" u="none" strike="noStrike" cap="none" dirty="0">
                          <a:solidFill>
                            <a:srgbClr val="000000"/>
                          </a:solidFill>
                          <a:latin typeface="Calibri" panose="020F0502020204030204"/>
                          <a:ea typeface="Calibri" panose="020F0502020204030204"/>
                          <a:cs typeface="Calibri" panose="020F0502020204030204"/>
                          <a:sym typeface="Calibri" panose="020F0502020204030204"/>
                        </a:rPr>
                        <a:t>ACSE0301.1</a:t>
                      </a:r>
                      <a:endParaRPr dirty="0"/>
                    </a:p>
                  </a:txBody>
                  <a:tcPr marL="68575" marR="68575" marT="0" marB="0"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b="0" u="none" strike="noStrike" cap="none">
                          <a:latin typeface="Calibri" panose="020F0502020204030204"/>
                          <a:ea typeface="Calibri" panose="020F0502020204030204"/>
                          <a:cs typeface="Calibri" panose="020F0502020204030204"/>
                          <a:sym typeface="Calibri" panose="020F0502020204030204"/>
                        </a:rPr>
                        <a:t>3</a:t>
                      </a:r>
                      <a:endParaRPr sz="1400" b="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1</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1</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solidFill>
                      <a:srgbClr val="E36C09"/>
                    </a:solidFill>
                  </a:tcP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solidFill>
                      <a:srgbClr val="E36C09"/>
                    </a:solidFill>
                  </a:tcPr>
                </a:tc>
                <a:extLst>
                  <a:ext uri="{0D108BD9-81ED-4DB2-BD59-A6C34878D82A}">
                    <a16:rowId xmlns:a16="http://schemas.microsoft.com/office/drawing/2014/main" val="10001"/>
                  </a:ext>
                </a:extLst>
              </a:tr>
              <a:tr h="446666">
                <a:tc>
                  <a:txBody>
                    <a:bodyPr/>
                    <a:lstStyle/>
                    <a:p>
                      <a:pPr marL="0" marR="0" lvl="0" indent="0" algn="ctr" rtl="0">
                        <a:lnSpc>
                          <a:spcPct val="150000"/>
                        </a:lnSpc>
                        <a:spcBef>
                          <a:spcPts val="0"/>
                        </a:spcBef>
                        <a:spcAft>
                          <a:spcPts val="0"/>
                        </a:spcAft>
                        <a:buNone/>
                      </a:pPr>
                      <a:r>
                        <a:rPr lang="en-US" sz="1400" u="none" strike="noStrike" cap="none" dirty="0">
                          <a:solidFill>
                            <a:srgbClr val="000000"/>
                          </a:solidFill>
                          <a:latin typeface="Calibri" panose="020F0502020204030204"/>
                          <a:ea typeface="Calibri" panose="020F0502020204030204"/>
                          <a:cs typeface="Calibri" panose="020F0502020204030204"/>
                          <a:sym typeface="Calibri" panose="020F0502020204030204"/>
                        </a:rPr>
                        <a:t>ACSE0301.2</a:t>
                      </a:r>
                      <a:endParaRPr dirty="0"/>
                    </a:p>
                  </a:txBody>
                  <a:tcPr marL="68575" marR="68575" marT="0" marB="0"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1</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1</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1</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extLst>
                  <a:ext uri="{0D108BD9-81ED-4DB2-BD59-A6C34878D82A}">
                    <a16:rowId xmlns:a16="http://schemas.microsoft.com/office/drawing/2014/main" val="10002"/>
                  </a:ext>
                </a:extLst>
              </a:tr>
              <a:tr h="446666">
                <a:tc>
                  <a:txBody>
                    <a:bodyPr/>
                    <a:lstStyle/>
                    <a:p>
                      <a:pPr marL="0" marR="0" lvl="0" indent="11430" algn="ctr" rtl="0">
                        <a:lnSpc>
                          <a:spcPct val="150000"/>
                        </a:lnSpc>
                        <a:spcBef>
                          <a:spcPts val="0"/>
                        </a:spcBef>
                        <a:spcAft>
                          <a:spcPts val="0"/>
                        </a:spcAft>
                        <a:buNone/>
                      </a:pPr>
                      <a:r>
                        <a:rPr lang="en-US" sz="1400" u="none" strike="noStrike" cap="none" dirty="0">
                          <a:solidFill>
                            <a:srgbClr val="000000"/>
                          </a:solidFill>
                          <a:latin typeface="Calibri" panose="020F0502020204030204"/>
                          <a:ea typeface="Calibri" panose="020F0502020204030204"/>
                          <a:cs typeface="Calibri" panose="020F0502020204030204"/>
                          <a:sym typeface="Calibri" panose="020F0502020204030204"/>
                        </a:rPr>
                        <a:t>ACSE0301.3</a:t>
                      </a:r>
                      <a:endParaRPr sz="1400" u="none" strike="noStrike" cap="none" dirty="0">
                        <a:solidFill>
                          <a:srgbClr val="000000"/>
                        </a:solidFill>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1</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1</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extLst>
                  <a:ext uri="{0D108BD9-81ED-4DB2-BD59-A6C34878D82A}">
                    <a16:rowId xmlns:a16="http://schemas.microsoft.com/office/drawing/2014/main" val="10003"/>
                  </a:ext>
                </a:extLst>
              </a:tr>
              <a:tr h="446666">
                <a:tc>
                  <a:txBody>
                    <a:bodyPr/>
                    <a:lstStyle/>
                    <a:p>
                      <a:pPr marL="0" marR="0" lvl="0" indent="0" algn="ctr" rtl="0">
                        <a:lnSpc>
                          <a:spcPct val="150000"/>
                        </a:lnSpc>
                        <a:spcBef>
                          <a:spcPts val="0"/>
                        </a:spcBef>
                        <a:spcAft>
                          <a:spcPts val="0"/>
                        </a:spcAft>
                        <a:buNone/>
                      </a:pPr>
                      <a:r>
                        <a:rPr lang="en-US" sz="1400" u="none" strike="noStrike" cap="none" dirty="0">
                          <a:latin typeface="Calibri" panose="020F0502020204030204"/>
                          <a:ea typeface="Calibri" panose="020F0502020204030204"/>
                          <a:cs typeface="Calibri" panose="020F0502020204030204"/>
                          <a:sym typeface="Calibri" panose="020F0502020204030204"/>
                        </a:rPr>
                        <a:t>ACSE0301.4</a:t>
                      </a:r>
                      <a:endParaRPr dirty="0"/>
                    </a:p>
                  </a:txBody>
                  <a:tcPr marL="68575" marR="68575" marT="0" marB="0"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1</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1</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extLst>
                  <a:ext uri="{0D108BD9-81ED-4DB2-BD59-A6C34878D82A}">
                    <a16:rowId xmlns:a16="http://schemas.microsoft.com/office/drawing/2014/main" val="10004"/>
                  </a:ext>
                </a:extLst>
              </a:tr>
              <a:tr h="446666">
                <a:tc>
                  <a:txBody>
                    <a:bodyPr/>
                    <a:lstStyle/>
                    <a:p>
                      <a:pPr marL="0" marR="0" lvl="0" indent="0" algn="ctr" rtl="0">
                        <a:lnSpc>
                          <a:spcPct val="150000"/>
                        </a:lnSpc>
                        <a:spcBef>
                          <a:spcPts val="0"/>
                        </a:spcBef>
                        <a:spcAft>
                          <a:spcPts val="0"/>
                        </a:spcAft>
                        <a:buNone/>
                      </a:pPr>
                      <a:r>
                        <a:rPr lang="en-US" sz="1400" u="none" strike="noStrike" cap="none" dirty="0">
                          <a:latin typeface="Calibri" panose="020F0502020204030204"/>
                          <a:ea typeface="Calibri" panose="020F0502020204030204"/>
                          <a:cs typeface="Calibri" panose="020F0502020204030204"/>
                          <a:sym typeface="Calibri" panose="020F0502020204030204"/>
                        </a:rPr>
                        <a:t>ACSE0301.5</a:t>
                      </a:r>
                      <a:endParaRPr dirty="0"/>
                    </a:p>
                  </a:txBody>
                  <a:tcPr marL="68575" marR="68575" marT="0" marB="0"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extLst>
                  <a:ext uri="{0D108BD9-81ED-4DB2-BD59-A6C34878D82A}">
                    <a16:rowId xmlns:a16="http://schemas.microsoft.com/office/drawing/2014/main" val="10005"/>
                  </a:ext>
                </a:extLst>
              </a:tr>
              <a:tr h="446666">
                <a:tc>
                  <a:txBody>
                    <a:bodyPr/>
                    <a:lstStyle/>
                    <a:p>
                      <a:pPr marL="0" marR="0" lvl="0" indent="0" algn="ctr" rtl="0">
                        <a:lnSpc>
                          <a:spcPct val="150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Average</a:t>
                      </a:r>
                    </a:p>
                  </a:txBody>
                  <a:tcPr marL="68575" marR="68575" marT="0" marB="0"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2.4</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dirty="0">
                          <a:latin typeface="Calibri" panose="020F0502020204030204"/>
                          <a:ea typeface="Calibri" panose="020F0502020204030204"/>
                          <a:cs typeface="Calibri" panose="020F0502020204030204"/>
                          <a:sym typeface="Calibri" panose="020F0502020204030204"/>
                        </a:rPr>
                        <a:t>2.2</a:t>
                      </a:r>
                      <a:endParaRPr sz="1400" u="none" strike="noStrike" cap="none" dirty="0">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0.4</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1.2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0.4</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1.2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91450" marR="91450" marT="45725" marB="45725" anchor="ctr"/>
                </a:tc>
                <a:tc>
                  <a:txBody>
                    <a:bodyPr/>
                    <a:lstStyle/>
                    <a:p>
                      <a:pPr marL="0" marR="0" lvl="0" indent="0" algn="ctr" rtl="0">
                        <a:spcBef>
                          <a:spcPts val="0"/>
                        </a:spcBef>
                        <a:spcAft>
                          <a:spcPts val="0"/>
                        </a:spcAft>
                        <a:buNone/>
                      </a:pPr>
                      <a:r>
                        <a:rPr lang="en-US" sz="1400" u="none" strike="noStrike" cap="none" dirty="0">
                          <a:latin typeface="Calibri" panose="020F0502020204030204"/>
                          <a:ea typeface="Calibri" panose="020F0502020204030204"/>
                          <a:cs typeface="Calibri" panose="020F0502020204030204"/>
                          <a:sym typeface="Calibri" panose="020F0502020204030204"/>
                        </a:rPr>
                        <a:t>2.2</a:t>
                      </a:r>
                      <a:endParaRPr sz="1400" u="none" strike="noStrike" cap="none" dirty="0">
                        <a:latin typeface="Calibri" panose="020F0502020204030204"/>
                        <a:ea typeface="Calibri" panose="020F0502020204030204"/>
                        <a:cs typeface="Calibri" panose="020F0502020204030204"/>
                        <a:sym typeface="Calibri" panose="020F0502020204030204"/>
                      </a:endParaRPr>
                    </a:p>
                  </a:txBody>
                  <a:tcPr marL="91450" marR="91450" marT="45725" marB="45725" anchor="ctr"/>
                </a:tc>
                <a:extLst>
                  <a:ext uri="{0D108BD9-81ED-4DB2-BD59-A6C34878D82A}">
                    <a16:rowId xmlns:a16="http://schemas.microsoft.com/office/drawing/2014/main" val="10006"/>
                  </a:ext>
                </a:extLst>
              </a:tr>
            </a:tbl>
          </a:graphicData>
        </a:graphic>
      </p:graphicFrame>
      <p:sp>
        <p:nvSpPr>
          <p:cNvPr id="160" name="Google Shape;160;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B962C8B-B14F-4D97-AF65-F5344CB8AC3E}" type="datetime1">
              <a:rPr lang="en-US" smtClean="0"/>
              <a:t>10/19/2022</a:t>
            </a:fld>
            <a:endParaRPr lang="en-US"/>
          </a:p>
        </p:txBody>
      </p:sp>
      <p:sp>
        <p:nvSpPr>
          <p:cNvPr id="161" name="Google Shape;161;p7"/>
          <p:cNvSpPr txBox="1">
            <a:spLocks noGrp="1"/>
          </p:cNvSpPr>
          <p:nvPr>
            <p:ph type="ft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Mr. Raj u, Assistant Professor (CSE(Data Science)        Unit-3</a:t>
            </a:r>
          </a:p>
        </p:txBody>
      </p:sp>
      <p:sp>
        <p:nvSpPr>
          <p:cNvPr id="162" name="Google Shape;162;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lang="en-US"/>
          </a:p>
        </p:txBody>
      </p:sp>
      <p:sp>
        <p:nvSpPr>
          <p:cNvPr id="163" name="Google Shape;163;p7"/>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panose="020F0502020204030204"/>
              <a:buNone/>
            </a:pPr>
            <a:r>
              <a:rPr lang="en-US" sz="32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CO-PO Mapping</a:t>
            </a:r>
            <a:endParaRPr sz="32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5" name="Google Shape;165;p7"/>
          <p:cNvSpPr/>
          <p:nvPr/>
        </p:nvSpPr>
        <p:spPr>
          <a:xfrm>
            <a:off x="505692" y="1423945"/>
            <a:ext cx="8229600" cy="430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200" b="1" dirty="0">
                <a:solidFill>
                  <a:schemeClr val="dk1"/>
                </a:solidFill>
                <a:latin typeface="Calibri" panose="020F0502020204030204"/>
                <a:ea typeface="Calibri" panose="020F0502020204030204"/>
                <a:cs typeface="Calibri" panose="020F0502020204030204"/>
                <a:sym typeface="Calibri" panose="020F0502020204030204"/>
              </a:rPr>
              <a:t>CO-PO correlation matrix of Data Structure (KCS 301)</a:t>
            </a:r>
            <a:endParaRPr sz="2200" dirty="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25" y="0"/>
            <a:ext cx="7635875" cy="731838"/>
          </a:xfr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normAutofit fontScale="90000"/>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400" b="0" i="0" u="none" strike="noStrike" kern="1200" cap="none" spc="0" normalizeH="0" baseline="0" noProof="0" dirty="0">
                <a:ln>
                  <a:noFill/>
                </a:ln>
                <a:solidFill>
                  <a:schemeClr val="dk1"/>
                </a:solidFill>
                <a:effectLst/>
                <a:uLnTx/>
                <a:uFillTx/>
                <a:latin typeface="+mn-lt"/>
                <a:ea typeface="+mn-ea"/>
                <a:cs typeface="+mn-cs"/>
              </a:rPr>
              <a:t>Glossary Question</a:t>
            </a:r>
            <a:endParaRPr kumimoji="0" lang="en-IN" sz="4400" b="0" i="0" u="none" strike="noStrike" kern="1200" cap="none" spc="0" normalizeH="0" baseline="0" noProof="0" dirty="0">
              <a:ln>
                <a:noFill/>
              </a:ln>
              <a:solidFill>
                <a:schemeClr val="dk1"/>
              </a:solidFill>
              <a:effectLst/>
              <a:uLnTx/>
              <a:uFillTx/>
              <a:latin typeface="+mn-lt"/>
              <a:ea typeface="+mn-ea"/>
              <a:cs typeface="+mn-cs"/>
            </a:endParaRPr>
          </a:p>
        </p:txBody>
      </p:sp>
      <p:sp>
        <p:nvSpPr>
          <p:cNvPr id="150531" name="Text Placeholder 2"/>
          <p:cNvSpPr>
            <a:spLocks noGrp="1"/>
          </p:cNvSpPr>
          <p:nvPr>
            <p:ph idx="1"/>
          </p:nvPr>
        </p:nvSpPr>
        <p:spPr/>
        <p:txBody>
          <a:bodyPr vert="horz" wrap="square" lIns="91440" tIns="45720" rIns="91440" bIns="45720" anchor="t" anchorCtr="0"/>
          <a:lstStyle/>
          <a:p>
            <a:pPr marL="114300" indent="0">
              <a:buNone/>
            </a:pPr>
            <a:r>
              <a:rPr lang="en-US" altLang="en-US" sz="2800" b="1" dirty="0">
                <a:latin typeface="Times New Roman" panose="02020603050405020304" pitchFamily="18" charset="0"/>
                <a:cs typeface="Times New Roman" panose="02020603050405020304" pitchFamily="18" charset="0"/>
              </a:rPr>
              <a:t>i. Linked list ii. Abstract Data type iii.Asymptotic Analysis iv. Linear order</a:t>
            </a:r>
          </a:p>
          <a:p>
            <a:pPr marL="114300" indent="0">
              <a:buNone/>
            </a:pPr>
            <a:r>
              <a:rPr lang="en-US" altLang="en-US" sz="2800" b="1" u="sng" dirty="0">
                <a:latin typeface="Times New Roman" panose="02020603050405020304" pitchFamily="18" charset="0"/>
                <a:cs typeface="Times New Roman" panose="02020603050405020304" pitchFamily="18" charset="0"/>
              </a:rPr>
              <a:t>Answer the questions</a:t>
            </a:r>
            <a:r>
              <a:rPr lang="en-US" altLang="en-US" sz="2800" dirty="0">
                <a:latin typeface="Times New Roman" panose="02020603050405020304" pitchFamily="18" charset="0"/>
                <a:cs typeface="Times New Roman" panose="02020603050405020304" pitchFamily="18" charset="0"/>
              </a:rPr>
              <a:t>.</a:t>
            </a:r>
          </a:p>
          <a:p>
            <a:pPr marL="114300" indent="0">
              <a:buNone/>
            </a:pPr>
            <a:r>
              <a:rPr lang="en-US" altLang="en-US" sz="2800" dirty="0">
                <a:latin typeface="Times New Roman" panose="02020603050405020304" pitchFamily="18" charset="0"/>
                <a:cs typeface="Times New Roman" panose="02020603050405020304" pitchFamily="18" charset="0"/>
              </a:rPr>
              <a:t>a. Another term for total order.</a:t>
            </a:r>
          </a:p>
          <a:p>
            <a:pPr marL="114300" indent="0">
              <a:buNone/>
            </a:pPr>
            <a:r>
              <a:rPr lang="en-US" altLang="en-US" sz="2800" dirty="0">
                <a:latin typeface="Times New Roman" panose="02020603050405020304" pitchFamily="18" charset="0"/>
                <a:cs typeface="Times New Roman" panose="02020603050405020304" pitchFamily="18" charset="0"/>
              </a:rPr>
              <a:t>b. A process followed to solve a problem.</a:t>
            </a:r>
          </a:p>
          <a:p>
            <a:pPr marL="114300" indent="0">
              <a:buNone/>
            </a:pPr>
            <a:r>
              <a:rPr lang="en-US" altLang="en-US" sz="2800" dirty="0">
                <a:latin typeface="Times New Roman" panose="02020603050405020304" pitchFamily="18" charset="0"/>
                <a:cs typeface="Times New Roman" panose="02020603050405020304" pitchFamily="18" charset="0"/>
              </a:rPr>
              <a:t>c. The specification of a data type with some language.</a:t>
            </a:r>
          </a:p>
          <a:p>
            <a:pPr marL="114300" indent="0">
              <a:buNone/>
            </a:pPr>
            <a:r>
              <a:rPr lang="en-US" altLang="en-US" sz="2800" dirty="0">
                <a:latin typeface="Times New Roman" panose="02020603050405020304" pitchFamily="18" charset="0"/>
                <a:cs typeface="Times New Roman" panose="02020603050405020304" pitchFamily="18" charset="0"/>
              </a:rPr>
              <a:t>d. Dynamic allocation of link nodes to store the list of elements.</a:t>
            </a:r>
            <a:endParaRPr lang="en-IN" altLang="en-US" sz="2800" dirty="0">
              <a:latin typeface="Times New Roman" panose="02020603050405020304" pitchFamily="18" charset="0"/>
              <a:ea typeface="Times New Roman" panose="02020603050405020304" pitchFamily="18" charset="0"/>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CECA99EB-A99D-4421-A4EE-6145EF32FBB6}"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150534"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150</a:t>
            </a:fld>
            <a:endParaRPr lang="en-US" altLang="en-US" sz="1200" dirty="0">
              <a:solidFill>
                <a:srgbClr val="898989"/>
              </a:solidFill>
              <a:ea typeface="Arial" panose="020B0604020202020204" pitchFamily="34" charset="0"/>
              <a:cs typeface="Arial" panose="020B0604020202020204" pitchFamily="34"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Content Placeholder 2"/>
          <p:cNvSpPr>
            <a:spLocks noGrp="1"/>
          </p:cNvSpPr>
          <p:nvPr>
            <p:ph idx="1"/>
          </p:nvPr>
        </p:nvSpPr>
        <p:spPr>
          <a:xfrm>
            <a:off x="533400" y="1143000"/>
            <a:ext cx="8229600" cy="4525963"/>
          </a:xfrm>
        </p:spPr>
        <p:txBody>
          <a:bodyPr vert="horz" wrap="square" lIns="91440" tIns="45720" rIns="91440" bIns="45720" anchor="t" anchorCtr="0"/>
          <a:lstStyle/>
          <a:p>
            <a:pPr algn="just" eaLnBrk="1" hangingPunct="1"/>
            <a:r>
              <a:rPr lang="en-US" altLang="en-US" sz="2200" dirty="0">
                <a:hlinkClick r:id="rId2"/>
              </a:rPr>
              <a:t>http://www.aktuonline.com/papers/btech-cs-3-sem-data-structures-kcs301-2020.html</a:t>
            </a:r>
            <a:endParaRPr lang="en-US" altLang="en-US" sz="2200" dirty="0"/>
          </a:p>
          <a:p>
            <a:pPr algn="just" eaLnBrk="1" hangingPunct="1"/>
            <a:r>
              <a:rPr lang="en-US" altLang="en-US" sz="2200" dirty="0">
                <a:hlinkClick r:id="rId3"/>
              </a:rPr>
              <a:t>http://www.aktuonline.com/papers/btech-cs-3-sem-data-structures-rcs-305-2018-19.html</a:t>
            </a:r>
            <a:endParaRPr lang="en-US" altLang="en-US" sz="2200" dirty="0"/>
          </a:p>
          <a:p>
            <a:pPr algn="just" eaLnBrk="1" hangingPunct="1"/>
            <a:r>
              <a:rPr lang="en-US" altLang="en-US" sz="2200" dirty="0">
                <a:hlinkClick r:id="rId4"/>
              </a:rPr>
              <a:t>http://www.aktuonline.com/papers/btech-cs-3-sem-data-structures-rcs-305-2017-18.html</a:t>
            </a:r>
            <a:endParaRPr lang="en-US" altLang="en-US" sz="2200" dirty="0"/>
          </a:p>
          <a:p>
            <a:pPr algn="just" eaLnBrk="1" hangingPunct="1"/>
            <a:r>
              <a:rPr lang="en-US" altLang="en-US" sz="2200" dirty="0">
                <a:hlinkClick r:id="rId5"/>
              </a:rPr>
              <a:t>http://www.aktuonline.com/papers/btech-cs-3-sem-data-structures-using-c-ncs-301-2016-17.html</a:t>
            </a:r>
            <a:endParaRPr lang="en-US" altLang="en-US" sz="2200" dirty="0"/>
          </a:p>
          <a:p>
            <a:pPr algn="just" eaLnBrk="1" hangingPunct="1"/>
            <a:r>
              <a:rPr lang="en-US" altLang="en-US" sz="2200" dirty="0">
                <a:hlinkClick r:id="rId6"/>
              </a:rPr>
              <a:t>https://www.aktuonline.com/papers/btech-cs-3-sem-data-structures-kcs301-2020.html</a:t>
            </a:r>
            <a:r>
              <a:rPr lang="en-US" altLang="en-US" sz="2200" dirty="0"/>
              <a:t> </a:t>
            </a:r>
          </a:p>
          <a:p>
            <a:pPr algn="just" eaLnBrk="1" hangingPunct="1"/>
            <a:r>
              <a:rPr lang="en-US" altLang="en-US" sz="2200" dirty="0">
                <a:hlinkClick r:id="rId7"/>
              </a:rPr>
              <a:t>https://firstranker.com/fr/frdA290120A1345373/download-aktu-b-tech-3rd-sem-2018-2019-data-structures-rcs-305-question-paper</a:t>
            </a:r>
            <a:r>
              <a:rPr lang="en-US" altLang="en-US" sz="2200" dirty="0"/>
              <a:t> </a:t>
            </a: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089457FB-5B8D-472F-B388-DA6B7B3D0B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24600"/>
            <a:ext cx="48768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5155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151</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Old Question Papers</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089457FB-5B8D-472F-B388-DA6B7B3D0B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24600"/>
            <a:ext cx="48768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5155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152</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Old Question Papers</a:t>
            </a:r>
          </a:p>
        </p:txBody>
      </p:sp>
      <p:pic>
        <p:nvPicPr>
          <p:cNvPr id="2" name="Content Placeholder 1"/>
          <p:cNvPicPr>
            <a:picLocks noGrp="1" noChangeAspect="1"/>
          </p:cNvPicPr>
          <p:nvPr>
            <p:ph idx="1"/>
          </p:nvPr>
        </p:nvPicPr>
        <p:blipFill>
          <a:blip r:embed="rId2">
            <a:lum bright="18000"/>
          </a:blip>
          <a:srcRect l="35633" t="9147" r="32152" b="14492"/>
          <a:stretch>
            <a:fillRect/>
          </a:stretch>
        </p:blipFill>
        <p:spPr>
          <a:xfrm>
            <a:off x="1371600" y="809625"/>
            <a:ext cx="7389495" cy="5599430"/>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089457FB-5B8D-472F-B388-DA6B7B3D0B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24600"/>
            <a:ext cx="48768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5155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153</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Old Question Papers</a:t>
            </a:r>
          </a:p>
        </p:txBody>
      </p:sp>
      <p:pic>
        <p:nvPicPr>
          <p:cNvPr id="6" name="Content Placeholder 5"/>
          <p:cNvPicPr>
            <a:picLocks noGrp="1" noChangeAspect="1"/>
          </p:cNvPicPr>
          <p:nvPr>
            <p:ph idx="1"/>
          </p:nvPr>
        </p:nvPicPr>
        <p:blipFill>
          <a:blip r:embed="rId2">
            <a:lum bright="24000"/>
          </a:blip>
          <a:srcRect l="32997" t="5401" r="36572" b="16639"/>
          <a:stretch>
            <a:fillRect/>
          </a:stretch>
        </p:blipFill>
        <p:spPr>
          <a:xfrm>
            <a:off x="1259205" y="908685"/>
            <a:ext cx="7319645" cy="5300345"/>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089457FB-5B8D-472F-B388-DA6B7B3D0B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24600"/>
            <a:ext cx="48768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5155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154</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Old Question Papers</a:t>
            </a:r>
          </a:p>
        </p:txBody>
      </p:sp>
      <p:pic>
        <p:nvPicPr>
          <p:cNvPr id="3" name="Content Placeholder 2"/>
          <p:cNvPicPr>
            <a:picLocks noGrp="1" noChangeAspect="1"/>
          </p:cNvPicPr>
          <p:nvPr>
            <p:ph idx="1"/>
          </p:nvPr>
        </p:nvPicPr>
        <p:blipFill>
          <a:blip r:embed="rId2">
            <a:lum bright="24000"/>
          </a:blip>
          <a:srcRect l="36580" t="10185" r="32997" b="24593"/>
          <a:stretch>
            <a:fillRect/>
          </a:stretch>
        </p:blipFill>
        <p:spPr>
          <a:xfrm>
            <a:off x="1043305" y="836930"/>
            <a:ext cx="7849870" cy="5546725"/>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089457FB-5B8D-472F-B388-DA6B7B3D0B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5155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155</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Old Question Papers</a:t>
            </a:r>
          </a:p>
        </p:txBody>
      </p:sp>
      <p:pic>
        <p:nvPicPr>
          <p:cNvPr id="6" name="Content Placeholder 5"/>
          <p:cNvPicPr>
            <a:picLocks noGrp="1" noChangeAspect="1"/>
          </p:cNvPicPr>
          <p:nvPr>
            <p:ph sz="half" idx="1"/>
          </p:nvPr>
        </p:nvPicPr>
        <p:blipFill>
          <a:blip r:embed="rId2">
            <a:lum bright="18000"/>
          </a:blip>
          <a:srcRect l="34135" t="11881" r="35566" b="24713"/>
          <a:stretch>
            <a:fillRect/>
          </a:stretch>
        </p:blipFill>
        <p:spPr>
          <a:xfrm>
            <a:off x="1187450" y="764540"/>
            <a:ext cx="7274560" cy="5628005"/>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Content Placeholder 2"/>
          <p:cNvSpPr>
            <a:spLocks noGrp="1"/>
          </p:cNvSpPr>
          <p:nvPr>
            <p:ph idx="1"/>
          </p:nvPr>
        </p:nvSpPr>
        <p:spPr>
          <a:xfrm>
            <a:off x="466725" y="1003300"/>
            <a:ext cx="8229600" cy="5221288"/>
          </a:xfrm>
        </p:spPr>
        <p:txBody>
          <a:bodyPr vert="horz" wrap="square" lIns="91440" tIns="45720" rIns="91440" bIns="45720" anchor="t" anchorCtr="0"/>
          <a:lstStyle/>
          <a:p>
            <a:pPr algn="just" eaLnBrk="1" hangingPunct="1"/>
            <a:r>
              <a:rPr lang="en-US" altLang="en-US" sz="2200" dirty="0"/>
              <a:t>What is doubly linked list? What are its applications? Explain how an element can be deleted from doubly linked list using C program.</a:t>
            </a:r>
          </a:p>
          <a:p>
            <a:pPr algn="just" eaLnBrk="1" hangingPunct="1"/>
            <a:r>
              <a:rPr lang="en-US" altLang="en-US" sz="2200" dirty="0"/>
              <a:t>What are the merits and demerits of array? Given two arrays of integers in ascending order, develop an algorithm to merge these arrays to form a third array sorted in ascending order.</a:t>
            </a:r>
          </a:p>
          <a:p>
            <a:pPr algn="just" eaLnBrk="1" hangingPunct="1"/>
            <a:r>
              <a:rPr lang="en-US" altLang="en-US" sz="2200" dirty="0"/>
              <a:t>How can you represent a sparse matrix in memory? </a:t>
            </a:r>
          </a:p>
          <a:p>
            <a:pPr algn="just" eaLnBrk="1" hangingPunct="1"/>
            <a:r>
              <a:rPr lang="en-US" altLang="en-US" sz="2200" dirty="0"/>
              <a:t>List the various operations on linked list.</a:t>
            </a:r>
          </a:p>
          <a:p>
            <a:pPr algn="just" eaLnBrk="1" hangingPunct="1"/>
            <a:r>
              <a:rPr lang="en-US" altLang="en-US" sz="2200" dirty="0"/>
              <a:t>What do you understand by time and space trade off?</a:t>
            </a:r>
          </a:p>
          <a:p>
            <a:pPr algn="just" eaLnBrk="1" hangingPunct="1"/>
            <a:r>
              <a:rPr lang="en-US" altLang="en-US" sz="2200" dirty="0"/>
              <a:t>Define the various asymptotic notations. Derive the O-notation for linear search.</a:t>
            </a:r>
          </a:p>
          <a:p>
            <a:pPr algn="just" eaLnBrk="1" hangingPunct="1"/>
            <a:r>
              <a:rPr lang="en-US" altLang="en-US" sz="2200" dirty="0"/>
              <a:t>Write a program in c to delete a specific element in single linked list. Double linked list takes more space than single linked list for storing one extra address. Under what condition, could a double linked list more beneficial than single linked list.</a:t>
            </a: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E4587A27-5EBD-4879-B09E-9DC480314DBE}"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209800" y="6356350"/>
            <a:ext cx="55626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5258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156</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Expected Questions for University Exam </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17565CB-217E-4D9C-924E-D9BA3D832A41}"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153604"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157</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400" b="1" i="0" u="none" strike="noStrike" kern="1200" cap="none" spc="0" normalizeH="0" baseline="0" noProof="0" dirty="0">
                <a:ln>
                  <a:noFill/>
                </a:ln>
                <a:solidFill>
                  <a:schemeClr val="dk1"/>
                </a:solidFill>
                <a:effectLst/>
                <a:uLnTx/>
                <a:uFillTx/>
                <a:latin typeface="+mn-lt"/>
                <a:ea typeface="+mn-ea"/>
                <a:cs typeface="+mn-cs"/>
              </a:rPr>
              <a:t>Summary</a:t>
            </a:r>
          </a:p>
        </p:txBody>
      </p:sp>
      <p:sp>
        <p:nvSpPr>
          <p:cNvPr id="153607" name="Rectangle 8"/>
          <p:cNvSpPr/>
          <p:nvPr/>
        </p:nvSpPr>
        <p:spPr>
          <a:xfrm>
            <a:off x="304800" y="1268413"/>
            <a:ext cx="8382000" cy="34782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a:spcBef>
                <a:spcPct val="0"/>
              </a:spcBef>
              <a:buFontTx/>
              <a:buNone/>
            </a:pPr>
            <a:r>
              <a:rPr lang="en-US" altLang="en-US" sz="2200" dirty="0">
                <a:latin typeface="Arial" panose="020B0604020202020204" pitchFamily="34" charset="0"/>
                <a:cs typeface="Arial" panose="020B0604020202020204" pitchFamily="34" charset="0"/>
              </a:rPr>
              <a:t>We consider two fundamental data types for storing collections of objects: the stack and the queue. </a:t>
            </a:r>
          </a:p>
          <a:p>
            <a:pPr marL="0" lvl="0" indent="0" algn="just">
              <a:spcBef>
                <a:spcPct val="0"/>
              </a:spcBef>
              <a:buFontTx/>
              <a:buNone/>
            </a:pPr>
            <a:endParaRPr lang="en-US" altLang="en-US" sz="2200" dirty="0">
              <a:latin typeface="Arial" panose="020B0604020202020204" pitchFamily="34" charset="0"/>
              <a:cs typeface="Arial" panose="020B0604020202020204" pitchFamily="34" charset="0"/>
            </a:endParaRPr>
          </a:p>
          <a:p>
            <a:pPr marL="0" lvl="0" indent="0" algn="just">
              <a:spcBef>
                <a:spcPct val="0"/>
              </a:spcBef>
              <a:buFontTx/>
              <a:buNone/>
            </a:pPr>
            <a:r>
              <a:rPr lang="en-US" altLang="en-US" sz="2200" dirty="0">
                <a:latin typeface="Arial" panose="020B0604020202020204" pitchFamily="34" charset="0"/>
                <a:cs typeface="Arial" panose="020B0604020202020204" pitchFamily="34" charset="0"/>
              </a:rPr>
              <a:t>We implement each using either a singly-linked list or a resizing array. </a:t>
            </a:r>
          </a:p>
          <a:p>
            <a:pPr marL="0" lvl="0" indent="0" algn="just">
              <a:spcBef>
                <a:spcPct val="0"/>
              </a:spcBef>
              <a:buFontTx/>
              <a:buNone/>
            </a:pPr>
            <a:endParaRPr lang="en-US" altLang="en-US" sz="2200" dirty="0">
              <a:latin typeface="Arial" panose="020B0604020202020204" pitchFamily="34" charset="0"/>
              <a:cs typeface="Arial" panose="020B0604020202020204" pitchFamily="34" charset="0"/>
            </a:endParaRPr>
          </a:p>
          <a:p>
            <a:pPr marL="0" lvl="0" indent="0" algn="just">
              <a:spcBef>
                <a:spcPct val="0"/>
              </a:spcBef>
              <a:buFontTx/>
              <a:buNone/>
            </a:pPr>
            <a:r>
              <a:rPr lang="en-US" altLang="en-US" sz="2200" dirty="0">
                <a:latin typeface="Arial" panose="020B0604020202020204" pitchFamily="34" charset="0"/>
                <a:cs typeface="Arial" panose="020B0604020202020204" pitchFamily="34" charset="0"/>
              </a:rPr>
              <a:t>We introduce two advanced Java features</a:t>
            </a:r>
            <a:r>
              <a:rPr lang="en-US" altLang="en-US" sz="2200" dirty="0">
                <a:latin typeface="Arial" panose="020B0604020202020204" pitchFamily="34" charset="0"/>
                <a:ea typeface="Arial" panose="020B0604020202020204" pitchFamily="34" charset="0"/>
              </a:rPr>
              <a:t>—</a:t>
            </a:r>
            <a:r>
              <a:rPr lang="en-US" altLang="en-US" sz="2200" dirty="0">
                <a:latin typeface="Arial" panose="020B0604020202020204" pitchFamily="34" charset="0"/>
                <a:cs typeface="Arial" panose="020B0604020202020204" pitchFamily="34" charset="0"/>
              </a:rPr>
              <a:t>generics and iterators</a:t>
            </a:r>
            <a:r>
              <a:rPr lang="en-US" altLang="en-US" sz="2200" dirty="0">
                <a:latin typeface="Arial" panose="020B0604020202020204" pitchFamily="34" charset="0"/>
                <a:ea typeface="Arial" panose="020B0604020202020204" pitchFamily="34" charset="0"/>
              </a:rPr>
              <a:t>—</a:t>
            </a:r>
            <a:r>
              <a:rPr lang="en-US" altLang="en-US" sz="2200" dirty="0">
                <a:latin typeface="Arial" panose="020B0604020202020204" pitchFamily="34" charset="0"/>
                <a:cs typeface="Arial" panose="020B0604020202020204" pitchFamily="34" charset="0"/>
              </a:rPr>
              <a:t>that simplify client code. </a:t>
            </a:r>
          </a:p>
          <a:p>
            <a:pPr marL="0" lvl="0" indent="0" algn="just">
              <a:spcBef>
                <a:spcPct val="0"/>
              </a:spcBef>
              <a:buFontTx/>
              <a:buNone/>
            </a:pPr>
            <a:endParaRPr lang="en-US" altLang="en-US" sz="2200" dirty="0">
              <a:latin typeface="Arial" panose="020B0604020202020204" pitchFamily="34" charset="0"/>
              <a:cs typeface="Arial" panose="020B0604020202020204" pitchFamily="34" charset="0"/>
            </a:endParaRPr>
          </a:p>
          <a:p>
            <a:pPr marL="0" lvl="0" indent="0" algn="just">
              <a:spcBef>
                <a:spcPct val="0"/>
              </a:spcBef>
              <a:buFontTx/>
              <a:buNone/>
            </a:pPr>
            <a:r>
              <a:rPr lang="en-US" altLang="en-US" sz="2200" dirty="0">
                <a:latin typeface="Arial" panose="020B0604020202020204" pitchFamily="34" charset="0"/>
                <a:cs typeface="Arial" panose="020B0604020202020204" pitchFamily="34" charset="0"/>
              </a:rPr>
              <a:t>Finally, we consider various applications of stacks and queues ranging from parsing arithmetic expressions to simulating queueing systems.</a:t>
            </a:r>
            <a:endParaRPr lang="en-IN" altLang="en-US" sz="2200" dirty="0">
              <a:latin typeface="Arial" panose="020B0604020202020204" pitchFamily="34" charset="0"/>
              <a:ea typeface="Arial" panose="020B0604020202020204" pitchFamily="34" charset="0"/>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9DD5FA61-EE11-49A9-9A71-E3261AA28BC4}"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209800" y="6356350"/>
            <a:ext cx="55626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54628"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158</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References</a:t>
            </a:r>
          </a:p>
        </p:txBody>
      </p:sp>
      <p:sp>
        <p:nvSpPr>
          <p:cNvPr id="154631" name="Content Placeholder 2"/>
          <p:cNvSpPr>
            <a:spLocks noGrp="1"/>
          </p:cNvSpPr>
          <p:nvPr>
            <p:ph idx="1"/>
          </p:nvPr>
        </p:nvSpPr>
        <p:spPr>
          <a:xfrm>
            <a:off x="466725" y="1003300"/>
            <a:ext cx="8229600" cy="5221288"/>
          </a:xfrm>
        </p:spPr>
        <p:txBody>
          <a:bodyPr vert="horz" wrap="square" lIns="91440" tIns="45720" rIns="91440" bIns="45720" anchor="t" anchorCtr="0"/>
          <a:lstStyle/>
          <a:p>
            <a:pPr algn="just" eaLnBrk="1" hangingPunct="1"/>
            <a:r>
              <a:rPr lang="en-US" altLang="en-US" sz="2200" dirty="0"/>
              <a:t>Aaron M. Tenenbaum, Yedidyah Langsam and Moshe J. Augenstein, “Data Structures Using C and C++”, PHI Learning Private Limited, Delhi India</a:t>
            </a:r>
            <a:endParaRPr lang="en-IN" altLang="en-US" sz="2200" dirty="0"/>
          </a:p>
          <a:p>
            <a:pPr algn="just" eaLnBrk="1" hangingPunct="1"/>
            <a:r>
              <a:rPr lang="en-US" altLang="en-US" sz="2200" dirty="0"/>
              <a:t>Horowitz and Sahani, “Fundamentals of Data Structures”, Galgotia Publications Pvt Ltd Delhi India.</a:t>
            </a:r>
            <a:endParaRPr lang="en-IN" altLang="en-US" sz="2200" dirty="0"/>
          </a:p>
          <a:p>
            <a:pPr algn="just" eaLnBrk="1" hangingPunct="1"/>
            <a:r>
              <a:rPr lang="en-US" altLang="en-US" sz="2200" dirty="0"/>
              <a:t>Lipschutz, “Data Structures” Schaum’s Outline Series, Tata McGraw-hill Education (India) Pvt. Ltd.</a:t>
            </a:r>
            <a:endParaRPr lang="en-IN" altLang="en-US" sz="2200" dirty="0"/>
          </a:p>
          <a:p>
            <a:pPr algn="just" eaLnBrk="1" hangingPunct="1"/>
            <a:r>
              <a:rPr lang="en-US" altLang="en-US" sz="2200" dirty="0"/>
              <a:t>Thareja, “Data Structure Using C” Oxford Higher Education.</a:t>
            </a:r>
            <a:endParaRPr lang="en-IN" altLang="en-US" sz="2200" dirty="0"/>
          </a:p>
          <a:p>
            <a:pPr algn="just" eaLnBrk="1" hangingPunct="1"/>
            <a:r>
              <a:rPr lang="en-US" altLang="en-US" sz="2200" dirty="0"/>
              <a:t>AK Sharma, “Data Structure Using C”, Pearson Education India.</a:t>
            </a:r>
            <a:endParaRPr lang="en-IN" altLang="en-US" sz="2200" dirty="0"/>
          </a:p>
          <a:p>
            <a:pPr algn="just" eaLnBrk="1" hangingPunct="1"/>
            <a:r>
              <a:rPr lang="en-US" altLang="en-US" sz="2200" dirty="0"/>
              <a:t>Michael T. Goodrich, Roberto Tamassia, David M. Mount “Data Structures and Algorithms in C++”, Wiley India.</a:t>
            </a:r>
            <a:endParaRPr lang="en-IN" altLang="en-US" sz="2200" dirty="0"/>
          </a:p>
          <a:p>
            <a:pPr algn="just" eaLnBrk="1" hangingPunct="1"/>
            <a:r>
              <a:rPr lang="en-US" altLang="en-US" sz="2200" dirty="0"/>
              <a:t>. P. S. Deshpandey, “C and Data structure”, Wiley Dreamtech Publication.</a:t>
            </a:r>
            <a:endParaRPr lang="en-IN" altLang="en-US" sz="2200"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5919194B-8840-41D8-8D62-52FAE91A22DE}"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209800" y="6356350"/>
            <a:ext cx="55626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55652"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159</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bwMode="auto">
          <a:xfrm>
            <a:off x="533400" y="1143000"/>
            <a:ext cx="8229600" cy="4525962"/>
          </a:xfrm>
          <a:ln>
            <a:miter lim="800000"/>
          </a:ln>
          <a:effectLst/>
          <a:scene3d>
            <a:camera prst="orthographicFront"/>
            <a:lightRig rig="balanced" dir="t"/>
          </a:scene3d>
          <a:sp3d prstMaterial="plastic"/>
        </p:spPr>
        <p:txBody>
          <a:bodyPr vert="horz" wrap="none" lIns="91440" tIns="45720" rIns="91440" bIns="45720" numCol="1" rtlCol="0" anchor="t" anchorCtr="0" compatLnSpc="1">
            <a:spAutoFit/>
          </a:bodyPr>
          <a:lstStyle/>
          <a:p>
            <a:pPr marL="342900" marR="0" lvl="0" indent="-34290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sz="6600" b="1" i="0" u="none" strike="noStrike" kern="1200" cap="none" spc="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rPr>
              <a:t>Thank You</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txBox="1">
            <a:spLocks noGrp="1"/>
          </p:cNvSpPr>
          <p:nvPr>
            <p:ph type="body" idx="1"/>
          </p:nvPr>
        </p:nvSpPr>
        <p:spPr>
          <a:xfrm>
            <a:off x="457200" y="930273"/>
            <a:ext cx="8229600" cy="5082599"/>
          </a:xfrm>
          <a:prstGeom prst="rect">
            <a:avLst/>
          </a:prstGeom>
          <a:noFill/>
          <a:ln>
            <a:noFill/>
          </a:ln>
        </p:spPr>
        <p:txBody>
          <a:bodyPr spcFirstLastPara="1" wrap="square" lIns="91425" tIns="45700" rIns="91425" bIns="45700" anchor="t" anchorCtr="0">
            <a:noAutofit/>
          </a:bodyPr>
          <a:lstStyle/>
          <a:p>
            <a:pPr marL="0" indent="0" algn="just">
              <a:spcBef>
                <a:spcPts val="0"/>
              </a:spcBef>
              <a:spcAft>
                <a:spcPts val="1000"/>
              </a:spcAft>
              <a:buNone/>
            </a:pPr>
            <a:r>
              <a:rPr lang="en-US" sz="1800" dirty="0"/>
              <a:t>On successful completion of graduation degree the Engineering graduates will be able to:</a:t>
            </a:r>
            <a:endParaRPr lang="en-US" sz="1800" b="1" dirty="0">
              <a:latin typeface="Calibri" panose="020F0502020204030204" pitchFamily="34" charset="0"/>
              <a:ea typeface="Calibri" panose="020F0502020204030204" pitchFamily="34" charset="0"/>
              <a:cs typeface="Calibri" panose="020F0502020204030204" pitchFamily="34" charset="0"/>
            </a:endParaRPr>
          </a:p>
          <a:p>
            <a:pPr marL="0" indent="0" algn="just">
              <a:spcBef>
                <a:spcPts val="0"/>
              </a:spcBef>
              <a:spcAft>
                <a:spcPts val="1000"/>
              </a:spcAft>
              <a:buNone/>
            </a:pPr>
            <a:r>
              <a:rPr lang="en-US" sz="1800" b="1" dirty="0">
                <a:latin typeface="Calibri" panose="020F0502020204030204" pitchFamily="34" charset="0"/>
                <a:ea typeface="Calibri" panose="020F0502020204030204" pitchFamily="34" charset="0"/>
                <a:cs typeface="Calibri" panose="020F0502020204030204" pitchFamily="34" charset="0"/>
              </a:rPr>
              <a:t>PSO1: </a:t>
            </a:r>
            <a:r>
              <a:rPr lang="en-US" sz="1800" dirty="0">
                <a:latin typeface="Calibri" panose="020F0502020204030204" pitchFamily="34" charset="0"/>
                <a:ea typeface="Calibri" panose="020F0502020204030204" pitchFamily="34" charset="0"/>
                <a:cs typeface="Calibri" panose="020F0502020204030204" pitchFamily="34" charset="0"/>
              </a:rPr>
              <a:t>The ability to design and develop the hardware sensor device and related interfacing software system for solving complex engineering problem.</a:t>
            </a:r>
          </a:p>
          <a:p>
            <a:pPr marL="0" indent="0" algn="just">
              <a:spcBef>
                <a:spcPts val="0"/>
              </a:spcBef>
              <a:spcAft>
                <a:spcPts val="1000"/>
              </a:spcAft>
              <a:buNone/>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0" indent="0" algn="just">
              <a:spcBef>
                <a:spcPts val="0"/>
              </a:spcBef>
              <a:spcAft>
                <a:spcPts val="1000"/>
              </a:spcAft>
              <a:buNone/>
            </a:pPr>
            <a:r>
              <a:rPr lang="en-US" sz="1800" b="1" dirty="0">
                <a:latin typeface="Calibri" panose="020F0502020204030204" pitchFamily="34" charset="0"/>
                <a:ea typeface="Calibri" panose="020F0502020204030204" pitchFamily="34" charset="0"/>
                <a:cs typeface="Calibri" panose="020F0502020204030204" pitchFamily="34" charset="0"/>
              </a:rPr>
              <a:t>PSO2: </a:t>
            </a:r>
            <a:r>
              <a:rPr lang="en-US" sz="1800" dirty="0">
                <a:latin typeface="Calibri" panose="020F0502020204030204" pitchFamily="34" charset="0"/>
                <a:ea typeface="Calibri" panose="020F0502020204030204" pitchFamily="34" charset="0"/>
                <a:cs typeface="Calibri" panose="020F0502020204030204" pitchFamily="34" charset="0"/>
              </a:rPr>
              <a:t>The ability to understanding of Inter disciplinary computing techniques and to apply them in the design of advanced computing .</a:t>
            </a:r>
          </a:p>
          <a:p>
            <a:pPr marL="0" indent="0" algn="just">
              <a:spcBef>
                <a:spcPts val="0"/>
              </a:spcBef>
              <a:spcAft>
                <a:spcPts val="1000"/>
              </a:spcAft>
              <a:buNone/>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0" indent="0" algn="just">
              <a:spcBef>
                <a:spcPts val="0"/>
              </a:spcBef>
              <a:spcAft>
                <a:spcPts val="1000"/>
              </a:spcAft>
              <a:buNone/>
            </a:pPr>
            <a:r>
              <a:rPr lang="en-US" sz="1800" b="1" dirty="0">
                <a:latin typeface="Calibri" panose="020F0502020204030204" pitchFamily="34" charset="0"/>
                <a:ea typeface="Calibri" panose="020F0502020204030204" pitchFamily="34" charset="0"/>
                <a:cs typeface="Calibri" panose="020F0502020204030204" pitchFamily="34" charset="0"/>
              </a:rPr>
              <a:t>PSO 3: </a:t>
            </a:r>
            <a:r>
              <a:rPr lang="en-US" sz="1800" dirty="0">
                <a:latin typeface="Calibri" panose="020F0502020204030204" pitchFamily="34" charset="0"/>
                <a:ea typeface="Calibri" panose="020F0502020204030204" pitchFamily="34" charset="0"/>
                <a:cs typeface="Calibri" panose="020F0502020204030204" pitchFamily="34" charset="0"/>
              </a:rPr>
              <a:t>The ability to conduct investigation of complex problem with the help of technical, managerial, leadership qualities, and modern engineering tools provided by industry sponsored laboratories.</a:t>
            </a:r>
          </a:p>
          <a:p>
            <a:pPr marL="0" indent="0" algn="just">
              <a:spcBef>
                <a:spcPts val="0"/>
              </a:spcBef>
              <a:spcAft>
                <a:spcPts val="1000"/>
              </a:spcAft>
              <a:buNone/>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0" indent="0" algn="just">
              <a:spcBef>
                <a:spcPts val="0"/>
              </a:spcBef>
              <a:spcAft>
                <a:spcPts val="1000"/>
              </a:spcAft>
              <a:buNone/>
            </a:pPr>
            <a:r>
              <a:rPr lang="en-US" sz="1800" b="1" dirty="0">
                <a:latin typeface="Calibri" panose="020F0502020204030204" pitchFamily="34" charset="0"/>
                <a:ea typeface="Calibri" panose="020F0502020204030204" pitchFamily="34" charset="0"/>
                <a:cs typeface="Calibri" panose="020F0502020204030204" pitchFamily="34" charset="0"/>
              </a:rPr>
              <a:t>PSO 4: </a:t>
            </a:r>
            <a:r>
              <a:rPr lang="en-US" sz="1800" dirty="0">
                <a:latin typeface="Calibri" panose="020F0502020204030204" pitchFamily="34" charset="0"/>
                <a:ea typeface="Calibri" panose="020F0502020204030204" pitchFamily="34" charset="0"/>
                <a:cs typeface="Calibri" panose="020F0502020204030204" pitchFamily="34" charset="0"/>
              </a:rPr>
              <a:t>The ability to identify, analyze real world problem and design their solution using artificial intelligence ,robotics, virtual. Augmented reality ,data analytics, block chain technology and cloud computing.</a:t>
            </a:r>
          </a:p>
        </p:txBody>
      </p:sp>
      <p:sp>
        <p:nvSpPr>
          <p:cNvPr id="107" name="Google Shape;107;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B962C8B-B14F-4D97-AF65-F5344CB8AC3E}" type="datetime1">
              <a:rPr lang="en-US" smtClean="0"/>
              <a:t>10/19/2022</a:t>
            </a:fld>
            <a:endParaRPr lang="en-US"/>
          </a:p>
        </p:txBody>
      </p:sp>
      <p:sp>
        <p:nvSpPr>
          <p:cNvPr id="108" name="Google Shape;108;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lang="en-US"/>
          </a:p>
        </p:txBody>
      </p:sp>
      <p:sp>
        <p:nvSpPr>
          <p:cNvPr id="109" name="Google Shape;109;p2"/>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panose="020F0502020204030204"/>
              <a:buNone/>
            </a:pPr>
            <a:r>
              <a:rPr lang="en-US" sz="3200" b="1" dirty="0">
                <a:solidFill>
                  <a:schemeClr val="dk1"/>
                </a:solidFill>
                <a:latin typeface="Calibri" panose="020F0502020204030204"/>
                <a:ea typeface="Calibri" panose="020F0502020204030204"/>
                <a:cs typeface="Calibri" panose="020F0502020204030204"/>
                <a:sym typeface="Calibri" panose="020F0502020204030204"/>
              </a:rPr>
              <a:t>Program Specific Outcomes (PSOs)</a:t>
            </a:r>
            <a:endParaRPr sz="32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1" name="Google Shape;111;p2"/>
          <p:cNvSpPr txBox="1">
            <a:spLocks noGrp="1"/>
          </p:cNvSpPr>
          <p:nvPr>
            <p:ph type="ft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Mr. Raj u, Assistant Professor (CSE(Data Science)        Unit-3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0" name="Google Shape;160;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B962C8B-B14F-4D97-AF65-F5344CB8AC3E}" type="datetime1">
              <a:rPr lang="en-US" smtClean="0"/>
              <a:t>10/19/2022</a:t>
            </a:fld>
            <a:endParaRPr lang="en-US"/>
          </a:p>
        </p:txBody>
      </p:sp>
      <p:sp>
        <p:nvSpPr>
          <p:cNvPr id="161" name="Google Shape;161;p7"/>
          <p:cNvSpPr txBox="1">
            <a:spLocks noGrp="1"/>
          </p:cNvSpPr>
          <p:nvPr>
            <p:ph type="ft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Mr. Raj u, Assistant Professor (CSE(Data Science)        Unit-3</a:t>
            </a:r>
          </a:p>
        </p:txBody>
      </p:sp>
      <p:sp>
        <p:nvSpPr>
          <p:cNvPr id="162" name="Google Shape;162;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lang="en-US"/>
          </a:p>
        </p:txBody>
      </p:sp>
      <p:sp>
        <p:nvSpPr>
          <p:cNvPr id="163" name="Google Shape;163;p7"/>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panose="020F0502020204030204"/>
              <a:buNone/>
            </a:pPr>
            <a:r>
              <a:rPr lang="en-US" sz="32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CO-PSO Mapping</a:t>
            </a:r>
            <a:endParaRPr sz="32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6" name="Google Shape;166;p7"/>
          <p:cNvSpPr/>
          <p:nvPr/>
        </p:nvSpPr>
        <p:spPr>
          <a:xfrm>
            <a:off x="723900" y="1488325"/>
            <a:ext cx="7962900" cy="430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200" b="1" dirty="0">
                <a:solidFill>
                  <a:schemeClr val="dk1"/>
                </a:solidFill>
                <a:latin typeface="Calibri" panose="020F0502020204030204"/>
                <a:ea typeface="Calibri" panose="020F0502020204030204"/>
                <a:cs typeface="Calibri" panose="020F0502020204030204"/>
                <a:sym typeface="Calibri" panose="020F0502020204030204"/>
              </a:rPr>
              <a:t>Mapping of Program Specific Outcomes and Course Outcomes</a:t>
            </a:r>
            <a:endParaRPr sz="2200" dirty="0">
              <a:solidFill>
                <a:schemeClr val="dk1"/>
              </a:solidFill>
              <a:latin typeface="Calibri" panose="020F0502020204030204"/>
              <a:ea typeface="Calibri" panose="020F0502020204030204"/>
              <a:cs typeface="Calibri" panose="020F0502020204030204"/>
              <a:sym typeface="Calibri" panose="020F0502020204030204"/>
            </a:endParaRPr>
          </a:p>
        </p:txBody>
      </p:sp>
      <p:graphicFrame>
        <p:nvGraphicFramePr>
          <p:cNvPr id="167" name="Google Shape;167;p7"/>
          <p:cNvGraphicFramePr/>
          <p:nvPr/>
        </p:nvGraphicFramePr>
        <p:xfrm>
          <a:off x="1163783" y="2115041"/>
          <a:ext cx="6941127" cy="2844884"/>
        </p:xfrm>
        <a:graphic>
          <a:graphicData uri="http://schemas.openxmlformats.org/drawingml/2006/table">
            <a:tbl>
              <a:tblPr firstRow="1" bandRow="1">
                <a:noFill/>
                <a:tableStyleId>{F0BF7176-352F-4F98-BEA2-798AF6EE9B45}</a:tableStyleId>
              </a:tblPr>
              <a:tblGrid>
                <a:gridCol w="1696569">
                  <a:extLst>
                    <a:ext uri="{9D8B030D-6E8A-4147-A177-3AD203B41FA5}">
                      <a16:colId xmlns:a16="http://schemas.microsoft.com/office/drawing/2014/main" val="20000"/>
                    </a:ext>
                  </a:extLst>
                </a:gridCol>
                <a:gridCol w="1079883">
                  <a:extLst>
                    <a:ext uri="{9D8B030D-6E8A-4147-A177-3AD203B41FA5}">
                      <a16:colId xmlns:a16="http://schemas.microsoft.com/office/drawing/2014/main" val="20001"/>
                    </a:ext>
                  </a:extLst>
                </a:gridCol>
                <a:gridCol w="1388225">
                  <a:extLst>
                    <a:ext uri="{9D8B030D-6E8A-4147-A177-3AD203B41FA5}">
                      <a16:colId xmlns:a16="http://schemas.microsoft.com/office/drawing/2014/main" val="20002"/>
                    </a:ext>
                  </a:extLst>
                </a:gridCol>
                <a:gridCol w="1388225">
                  <a:extLst>
                    <a:ext uri="{9D8B030D-6E8A-4147-A177-3AD203B41FA5}">
                      <a16:colId xmlns:a16="http://schemas.microsoft.com/office/drawing/2014/main" val="20003"/>
                    </a:ext>
                  </a:extLst>
                </a:gridCol>
                <a:gridCol w="1388225">
                  <a:extLst>
                    <a:ext uri="{9D8B030D-6E8A-4147-A177-3AD203B41FA5}">
                      <a16:colId xmlns:a16="http://schemas.microsoft.com/office/drawing/2014/main" val="20004"/>
                    </a:ext>
                  </a:extLst>
                </a:gridCol>
              </a:tblGrid>
              <a:tr h="406412">
                <a:tc>
                  <a:txBody>
                    <a:bodyPr/>
                    <a:lstStyle/>
                    <a:p>
                      <a:pPr marL="0" marR="0" lvl="0" indent="0" algn="ctr" rtl="0">
                        <a:lnSpc>
                          <a:spcPct val="115000"/>
                        </a:lnSpc>
                        <a:spcBef>
                          <a:spcPts val="0"/>
                        </a:spcBef>
                        <a:spcAft>
                          <a:spcPts val="0"/>
                        </a:spcAft>
                        <a:buNone/>
                      </a:pPr>
                      <a:endParaRPr sz="1400" u="none" strike="noStrike" cap="none" dirty="0">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lnSpc>
                          <a:spcPct val="115000"/>
                        </a:lnSpc>
                        <a:spcBef>
                          <a:spcPts val="0"/>
                        </a:spcBef>
                        <a:spcAft>
                          <a:spcPts val="0"/>
                        </a:spcAft>
                        <a:buNone/>
                      </a:pPr>
                      <a:r>
                        <a:rPr lang="en-US" sz="1400" b="1" u="none" strike="noStrike" cap="none">
                          <a:latin typeface="Calibri" panose="020F0502020204030204"/>
                          <a:ea typeface="Calibri" panose="020F0502020204030204"/>
                          <a:cs typeface="Calibri" panose="020F0502020204030204"/>
                          <a:sym typeface="Calibri" panose="020F0502020204030204"/>
                        </a:rPr>
                        <a:t>PSO1</a:t>
                      </a:r>
                      <a:endParaRPr sz="14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lnSpc>
                          <a:spcPct val="115000"/>
                        </a:lnSpc>
                        <a:spcBef>
                          <a:spcPts val="0"/>
                        </a:spcBef>
                        <a:spcAft>
                          <a:spcPts val="0"/>
                        </a:spcAft>
                        <a:buNone/>
                      </a:pPr>
                      <a:r>
                        <a:rPr lang="en-US" sz="1400" b="1" u="none" strike="noStrike" cap="none">
                          <a:latin typeface="Calibri" panose="020F0502020204030204"/>
                          <a:ea typeface="Calibri" panose="020F0502020204030204"/>
                          <a:cs typeface="Calibri" panose="020F0502020204030204"/>
                          <a:sym typeface="Calibri" panose="020F0502020204030204"/>
                        </a:rPr>
                        <a:t>PSO2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lnSpc>
                          <a:spcPct val="115000"/>
                        </a:lnSpc>
                        <a:spcBef>
                          <a:spcPts val="0"/>
                        </a:spcBef>
                        <a:spcAft>
                          <a:spcPts val="0"/>
                        </a:spcAft>
                        <a:buNone/>
                      </a:pPr>
                      <a:r>
                        <a:rPr lang="en-US" sz="1400" b="1" u="none" strike="noStrike" cap="none" dirty="0">
                          <a:latin typeface="Calibri" panose="020F0502020204030204"/>
                          <a:ea typeface="Calibri" panose="020F0502020204030204"/>
                          <a:cs typeface="Calibri" panose="020F0502020204030204"/>
                          <a:sym typeface="Calibri" panose="020F0502020204030204"/>
                        </a:rPr>
                        <a:t>PSO3</a:t>
                      </a:r>
                      <a:endParaRPr sz="1400" u="none" strike="noStrike" cap="none" dirty="0">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lnSpc>
                          <a:spcPct val="115000"/>
                        </a:lnSpc>
                        <a:spcBef>
                          <a:spcPts val="0"/>
                        </a:spcBef>
                        <a:spcAft>
                          <a:spcPts val="0"/>
                        </a:spcAft>
                        <a:buNone/>
                      </a:pPr>
                      <a:r>
                        <a:rPr lang="en-US" sz="1400" b="1" u="none" strike="noStrike" cap="none">
                          <a:latin typeface="Calibri" panose="020F0502020204030204"/>
                          <a:ea typeface="Calibri" panose="020F0502020204030204"/>
                          <a:cs typeface="Calibri" panose="020F0502020204030204"/>
                          <a:sym typeface="Calibri" panose="020F0502020204030204"/>
                        </a:rPr>
                        <a:t>PSO4</a:t>
                      </a:r>
                      <a:endParaRPr sz="14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nchor="ctr"/>
                </a:tc>
                <a:extLst>
                  <a:ext uri="{0D108BD9-81ED-4DB2-BD59-A6C34878D82A}">
                    <a16:rowId xmlns:a16="http://schemas.microsoft.com/office/drawing/2014/main" val="10000"/>
                  </a:ext>
                </a:extLst>
              </a:tr>
              <a:tr h="406412">
                <a:tc>
                  <a:txBody>
                    <a:bodyPr/>
                    <a:lstStyle/>
                    <a:p>
                      <a:pPr marL="0" marR="0" lvl="0" indent="0" algn="ctr" rtl="0">
                        <a:lnSpc>
                          <a:spcPct val="115000"/>
                        </a:lnSpc>
                        <a:spcBef>
                          <a:spcPts val="0"/>
                        </a:spcBef>
                        <a:spcAft>
                          <a:spcPts val="0"/>
                        </a:spcAft>
                        <a:buNone/>
                      </a:pPr>
                      <a:r>
                        <a:rPr lang="en-US" sz="1400" b="1" u="none" strike="noStrike" cap="none" dirty="0">
                          <a:latin typeface="Calibri" panose="020F0502020204030204"/>
                          <a:ea typeface="Calibri" panose="020F0502020204030204"/>
                          <a:cs typeface="Calibri" panose="020F0502020204030204"/>
                          <a:sym typeface="Calibri" panose="020F0502020204030204"/>
                        </a:rPr>
                        <a:t>ACSE0301.1</a:t>
                      </a:r>
                      <a:endParaRPr sz="1400" u="none" strike="noStrike" cap="none" dirty="0">
                        <a:latin typeface="Calibri" panose="020F0502020204030204"/>
                        <a:ea typeface="Calibri" panose="020F0502020204030204"/>
                        <a:cs typeface="Calibri" panose="020F0502020204030204"/>
                        <a:sym typeface="Calibri" panose="020F0502020204030204"/>
                      </a:endParaRPr>
                    </a:p>
                  </a:txBody>
                  <a:tcPr marL="68575" marR="68575" marT="0" marB="0" anchor="ctr">
                    <a:solidFill>
                      <a:srgbClr val="E36C09"/>
                    </a:solidFill>
                  </a:tcPr>
                </a:tc>
                <a:tc>
                  <a:txBody>
                    <a:bodyPr/>
                    <a:lstStyle/>
                    <a:p>
                      <a:pPr marL="0" marR="0" lvl="0" indent="0" algn="ctr" rtl="0">
                        <a:lnSpc>
                          <a:spcPct val="115000"/>
                        </a:lnSpc>
                        <a:spcBef>
                          <a:spcPts val="0"/>
                        </a:spcBef>
                        <a:spcAft>
                          <a:spcPts val="0"/>
                        </a:spcAft>
                        <a:buNone/>
                      </a:pPr>
                      <a:r>
                        <a:rPr lang="en-US" sz="1400" u="none" strike="noStrike" cap="none" dirty="0">
                          <a:latin typeface="Calibri" panose="020F0502020204030204"/>
                          <a:ea typeface="Calibri" panose="020F0502020204030204"/>
                          <a:cs typeface="Calibri" panose="020F0502020204030204"/>
                          <a:sym typeface="Calibri" panose="020F0502020204030204"/>
                        </a:rPr>
                        <a:t>3</a:t>
                      </a:r>
                      <a:endParaRPr sz="1400" u="none" strike="noStrike" cap="none" dirty="0">
                        <a:latin typeface="Calibri" panose="020F0502020204030204"/>
                        <a:ea typeface="Calibri" panose="020F0502020204030204"/>
                        <a:cs typeface="Calibri" panose="020F0502020204030204"/>
                        <a:sym typeface="Calibri" panose="020F0502020204030204"/>
                      </a:endParaRPr>
                    </a:p>
                  </a:txBody>
                  <a:tcPr marL="68575" marR="68575" marT="0" marB="0" anchor="ctr">
                    <a:solidFill>
                      <a:srgbClr val="E36C09"/>
                    </a:solidFill>
                  </a:tcP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nchor="ctr">
                    <a:solidFill>
                      <a:srgbClr val="E36C09"/>
                    </a:solidFill>
                  </a:tcP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nchor="ctr">
                    <a:solidFill>
                      <a:srgbClr val="E36C09"/>
                    </a:solidFill>
                  </a:tcP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nchor="ctr">
                    <a:solidFill>
                      <a:srgbClr val="E36C09"/>
                    </a:solidFill>
                  </a:tcPr>
                </a:tc>
                <a:extLst>
                  <a:ext uri="{0D108BD9-81ED-4DB2-BD59-A6C34878D82A}">
                    <a16:rowId xmlns:a16="http://schemas.microsoft.com/office/drawing/2014/main" val="10001"/>
                  </a:ext>
                </a:extLst>
              </a:tr>
              <a:tr h="406412">
                <a:tc>
                  <a:txBody>
                    <a:bodyPr/>
                    <a:lstStyle/>
                    <a:p>
                      <a:pPr marL="0" marR="0" lvl="0" indent="0" algn="ctr" rtl="0">
                        <a:lnSpc>
                          <a:spcPct val="115000"/>
                        </a:lnSpc>
                        <a:spcBef>
                          <a:spcPts val="0"/>
                        </a:spcBef>
                        <a:spcAft>
                          <a:spcPts val="0"/>
                        </a:spcAft>
                        <a:buNone/>
                      </a:pPr>
                      <a:r>
                        <a:rPr lang="en-US" sz="1400" b="1" u="none" strike="noStrike" cap="none" dirty="0">
                          <a:latin typeface="Calibri" panose="020F0502020204030204"/>
                          <a:ea typeface="Calibri" panose="020F0502020204030204"/>
                          <a:cs typeface="Calibri" panose="020F0502020204030204"/>
                          <a:sym typeface="Calibri" panose="020F0502020204030204"/>
                        </a:rPr>
                        <a:t>ACSE0301.2</a:t>
                      </a:r>
                      <a:endParaRPr sz="1400" u="none" strike="noStrike" cap="none" dirty="0">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nchor="ctr"/>
                </a:tc>
                <a:extLst>
                  <a:ext uri="{0D108BD9-81ED-4DB2-BD59-A6C34878D82A}">
                    <a16:rowId xmlns:a16="http://schemas.microsoft.com/office/drawing/2014/main" val="10002"/>
                  </a:ext>
                </a:extLst>
              </a:tr>
              <a:tr h="406412">
                <a:tc>
                  <a:txBody>
                    <a:bodyPr/>
                    <a:lstStyle/>
                    <a:p>
                      <a:pPr marL="0" marR="0" lvl="0" indent="0" algn="ctr" rtl="0">
                        <a:lnSpc>
                          <a:spcPct val="115000"/>
                        </a:lnSpc>
                        <a:spcBef>
                          <a:spcPts val="0"/>
                        </a:spcBef>
                        <a:spcAft>
                          <a:spcPts val="0"/>
                        </a:spcAft>
                        <a:buNone/>
                      </a:pPr>
                      <a:r>
                        <a:rPr lang="en-US" sz="1400" b="1" u="none" strike="noStrike" cap="none" dirty="0">
                          <a:latin typeface="Calibri" panose="020F0502020204030204"/>
                          <a:ea typeface="Calibri" panose="020F0502020204030204"/>
                          <a:cs typeface="Calibri" panose="020F0502020204030204"/>
                          <a:sym typeface="Calibri" panose="020F0502020204030204"/>
                        </a:rPr>
                        <a:t>ACSE0301.3</a:t>
                      </a:r>
                      <a:endParaRPr sz="1400" u="none" strike="noStrike" cap="none" dirty="0">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a:t>
                      </a:r>
                      <a:endParaRPr sz="14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nchor="ctr"/>
                </a:tc>
                <a:extLst>
                  <a:ext uri="{0D108BD9-81ED-4DB2-BD59-A6C34878D82A}">
                    <a16:rowId xmlns:a16="http://schemas.microsoft.com/office/drawing/2014/main" val="10003"/>
                  </a:ext>
                </a:extLst>
              </a:tr>
              <a:tr h="406412">
                <a:tc>
                  <a:txBody>
                    <a:bodyPr/>
                    <a:lstStyle/>
                    <a:p>
                      <a:pPr marL="0" marR="0" lvl="0" indent="0" algn="ctr" rtl="0">
                        <a:lnSpc>
                          <a:spcPct val="115000"/>
                        </a:lnSpc>
                        <a:spcBef>
                          <a:spcPts val="0"/>
                        </a:spcBef>
                        <a:spcAft>
                          <a:spcPts val="0"/>
                        </a:spcAft>
                        <a:buNone/>
                      </a:pPr>
                      <a:r>
                        <a:rPr lang="en-US" sz="1400" b="1" u="none" strike="noStrike" cap="none" dirty="0">
                          <a:latin typeface="Calibri" panose="020F0502020204030204"/>
                          <a:ea typeface="Calibri" panose="020F0502020204030204"/>
                          <a:cs typeface="Calibri" panose="020F0502020204030204"/>
                          <a:sym typeface="Calibri" panose="020F0502020204030204"/>
                        </a:rPr>
                        <a:t>ACSE0301.4</a:t>
                      </a:r>
                      <a:endParaRPr sz="1400" u="none" strike="noStrike" cap="none" dirty="0">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dirty="0">
                          <a:latin typeface="Calibri" panose="020F0502020204030204"/>
                          <a:ea typeface="Calibri" panose="020F0502020204030204"/>
                          <a:cs typeface="Calibri" panose="020F0502020204030204"/>
                          <a:sym typeface="Calibri" panose="020F0502020204030204"/>
                        </a:rPr>
                        <a:t>3</a:t>
                      </a:r>
                      <a:endParaRPr sz="1400" u="none" strike="noStrike" cap="none" dirty="0">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nchor="ctr"/>
                </a:tc>
                <a:extLst>
                  <a:ext uri="{0D108BD9-81ED-4DB2-BD59-A6C34878D82A}">
                    <a16:rowId xmlns:a16="http://schemas.microsoft.com/office/drawing/2014/main" val="10004"/>
                  </a:ext>
                </a:extLst>
              </a:tr>
              <a:tr h="406412">
                <a:tc>
                  <a:txBody>
                    <a:bodyPr/>
                    <a:lstStyle/>
                    <a:p>
                      <a:pPr marL="0" marR="0" lvl="0" indent="0" algn="ctr" rtl="0">
                        <a:lnSpc>
                          <a:spcPct val="115000"/>
                        </a:lnSpc>
                        <a:spcBef>
                          <a:spcPts val="0"/>
                        </a:spcBef>
                        <a:spcAft>
                          <a:spcPts val="0"/>
                        </a:spcAft>
                        <a:buNone/>
                      </a:pPr>
                      <a:r>
                        <a:rPr lang="en-US" sz="1400" b="1" u="none" strike="noStrike" cap="none" dirty="0">
                          <a:latin typeface="Calibri" panose="020F0502020204030204"/>
                          <a:ea typeface="Calibri" panose="020F0502020204030204"/>
                          <a:cs typeface="Calibri" panose="020F0502020204030204"/>
                          <a:sym typeface="Calibri" panose="020F0502020204030204"/>
                        </a:rPr>
                        <a:t>ACSE0301.5</a:t>
                      </a:r>
                      <a:endParaRPr sz="1400" u="none" strike="noStrike" cap="none" dirty="0">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nchor="ctr"/>
                </a:tc>
                <a:extLst>
                  <a:ext uri="{0D108BD9-81ED-4DB2-BD59-A6C34878D82A}">
                    <a16:rowId xmlns:a16="http://schemas.microsoft.com/office/drawing/2014/main" val="10005"/>
                  </a:ext>
                </a:extLst>
              </a:tr>
              <a:tr h="406412">
                <a:tc>
                  <a:txBody>
                    <a:bodyPr/>
                    <a:lstStyle/>
                    <a:p>
                      <a:pPr marL="0" marR="0" lvl="0" indent="0" algn="ctr" rtl="0">
                        <a:lnSpc>
                          <a:spcPct val="115000"/>
                        </a:lnSpc>
                        <a:spcBef>
                          <a:spcPts val="0"/>
                        </a:spcBef>
                        <a:spcAft>
                          <a:spcPts val="0"/>
                        </a:spcAft>
                        <a:buNone/>
                      </a:pPr>
                      <a:r>
                        <a:rPr lang="en-US" sz="1400" b="1" u="none" strike="noStrike" cap="none" dirty="0">
                          <a:latin typeface="Calibri" panose="020F0502020204030204"/>
                          <a:ea typeface="Calibri" panose="020F0502020204030204"/>
                          <a:cs typeface="Calibri" panose="020F0502020204030204"/>
                          <a:sym typeface="Calibri" panose="020F0502020204030204"/>
                        </a:rPr>
                        <a:t>Average</a:t>
                      </a:r>
                      <a:endParaRPr sz="1400" u="none" strike="noStrike" cap="none" dirty="0">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dirty="0">
                          <a:latin typeface="Calibri" panose="020F0502020204030204"/>
                          <a:ea typeface="Calibri" panose="020F0502020204030204"/>
                          <a:cs typeface="Calibri" panose="020F0502020204030204"/>
                          <a:sym typeface="Calibri" panose="020F0502020204030204"/>
                        </a:rPr>
                        <a:t>3</a:t>
                      </a:r>
                      <a:endParaRPr sz="1400" u="none" strike="noStrike" cap="none" dirty="0">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3</a:t>
                      </a:r>
                      <a:endParaRPr sz="14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a:latin typeface="Calibri" panose="020F0502020204030204"/>
                          <a:ea typeface="Calibri" panose="020F0502020204030204"/>
                          <a:cs typeface="Calibri" panose="020F0502020204030204"/>
                          <a:sym typeface="Calibri" panose="020F0502020204030204"/>
                        </a:rPr>
                        <a:t>2.4</a:t>
                      </a:r>
                      <a:endParaRPr sz="14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nchor="ctr"/>
                </a:tc>
                <a:tc>
                  <a:txBody>
                    <a:bodyPr/>
                    <a:lstStyle/>
                    <a:p>
                      <a:pPr marL="0" marR="0" lvl="0" indent="0" algn="ctr" rtl="0">
                        <a:lnSpc>
                          <a:spcPct val="115000"/>
                        </a:lnSpc>
                        <a:spcBef>
                          <a:spcPts val="0"/>
                        </a:spcBef>
                        <a:spcAft>
                          <a:spcPts val="0"/>
                        </a:spcAft>
                        <a:buNone/>
                      </a:pPr>
                      <a:r>
                        <a:rPr lang="en-US" sz="1400" u="none" strike="noStrike" cap="none" dirty="0">
                          <a:latin typeface="Calibri" panose="020F0502020204030204"/>
                          <a:ea typeface="Calibri" panose="020F0502020204030204"/>
                          <a:cs typeface="Calibri" panose="020F0502020204030204"/>
                          <a:sym typeface="Calibri" panose="020F0502020204030204"/>
                        </a:rPr>
                        <a:t>2.6</a:t>
                      </a:r>
                      <a:endParaRPr sz="1400" u="none" strike="noStrike" cap="none" dirty="0">
                        <a:latin typeface="Calibri" panose="020F0502020204030204"/>
                        <a:ea typeface="Calibri" panose="020F0502020204030204"/>
                        <a:cs typeface="Calibri" panose="020F0502020204030204"/>
                        <a:sym typeface="Calibri" panose="020F0502020204030204"/>
                      </a:endParaRPr>
                    </a:p>
                  </a:txBody>
                  <a:tcPr marL="68575" marR="68575" marT="0" marB="0"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p:cNvSpPr>
            <a:spLocks noGrp="1"/>
          </p:cNvSpPr>
          <p:nvPr>
            <p:ph idx="1"/>
          </p:nvPr>
        </p:nvSpPr>
        <p:spPr>
          <a:xfrm>
            <a:off x="533400" y="1143000"/>
            <a:ext cx="8229600" cy="4525963"/>
          </a:xfrm>
        </p:spPr>
        <p:txBody>
          <a:bodyPr vert="horz" wrap="square" lIns="91440" tIns="45720" rIns="91440" bIns="45720" anchor="t" anchorCtr="0"/>
          <a:lstStyle/>
          <a:p>
            <a:pPr algn="just" eaLnBrk="1" hangingPunct="1"/>
            <a:r>
              <a:rPr lang="en-US" altLang="en-US" sz="2200" dirty="0"/>
              <a:t>Interest</a:t>
            </a:r>
          </a:p>
          <a:p>
            <a:pPr algn="just" eaLnBrk="1" hangingPunct="1"/>
            <a:r>
              <a:rPr lang="en-US" altLang="en-US" sz="2200" dirty="0"/>
              <a:t>Get Familiar with any programming language. C, C++ and Python.</a:t>
            </a:r>
          </a:p>
          <a:p>
            <a:pPr algn="just" eaLnBrk="1" hangingPunct="1"/>
            <a:r>
              <a:rPr lang="en-US" altLang="en-US" sz="2200" dirty="0"/>
              <a:t>Start learn Data Structure </a:t>
            </a:r>
            <a:r>
              <a:rPr lang="en-US" altLang="en-US" sz="2200" dirty="0">
                <a:latin typeface="Times New Roman" panose="02020603050405020304" pitchFamily="18" charset="0"/>
                <a:cs typeface="Times New Roman" panose="02020603050405020304" pitchFamily="18" charset="0"/>
              </a:rPr>
              <a:t>and</a:t>
            </a:r>
            <a:r>
              <a:rPr lang="en-US" altLang="en-US" sz="2200" dirty="0"/>
              <a:t> Algorithm daily.</a:t>
            </a:r>
          </a:p>
          <a:p>
            <a:pPr algn="just" eaLnBrk="1" hangingPunct="1"/>
            <a:r>
              <a:rPr lang="en-US" altLang="en-US" sz="2200" dirty="0"/>
              <a:t>Practice ! Because practice makes you perfect.</a:t>
            </a: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F5A708A3-F036-40AE-BFCB-FB69477AD99A}"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56350"/>
            <a:ext cx="50292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741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18</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Prerequisite and Recap</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p:cNvSpPr>
            <a:spLocks noGrp="1"/>
          </p:cNvSpPr>
          <p:nvPr>
            <p:ph idx="1"/>
          </p:nvPr>
        </p:nvSpPr>
        <p:spPr>
          <a:xfrm>
            <a:off x="533400" y="1143000"/>
            <a:ext cx="8229600" cy="4525963"/>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en-US" altLang="en-US" sz="2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en-US" sz="2200" b="0" i="0" u="none" strike="noStrike" kern="1200" cap="none" spc="0" normalizeH="0" baseline="0" noProof="0" dirty="0" err="1">
                <a:ln>
                  <a:noFill/>
                </a:ln>
                <a:solidFill>
                  <a:schemeClr val="tx1"/>
                </a:solidFill>
                <a:effectLst/>
                <a:uLnTx/>
                <a:uFillTx/>
                <a:latin typeface="+mn-lt"/>
                <a:ea typeface="+mn-ea"/>
                <a:cs typeface="+mn-cs"/>
              </a:rPr>
              <a:t>Youtube</a:t>
            </a:r>
            <a:r>
              <a:rPr kumimoji="0" lang="en-US" altLang="en-US" sz="2200" b="0" i="0" u="none" strike="noStrike" kern="1200" cap="none" spc="0" normalizeH="0" baseline="0" noProof="0" dirty="0">
                <a:ln>
                  <a:noFill/>
                </a:ln>
                <a:solidFill>
                  <a:schemeClr val="tx1"/>
                </a:solidFill>
                <a:effectLst/>
                <a:uLnTx/>
                <a:uFillTx/>
                <a:latin typeface="+mn-lt"/>
                <a:ea typeface="+mn-ea"/>
                <a:cs typeface="+mn-cs"/>
              </a:rPr>
              <a:t>/other  Video Links</a:t>
            </a: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en-US" sz="2200" b="0" i="0" u="none" strike="noStrike" kern="1200" cap="none" spc="0" normalizeH="0" baseline="0" noProof="0" dirty="0">
                <a:ln>
                  <a:noFill/>
                </a:ln>
                <a:solidFill>
                  <a:schemeClr val="tx1"/>
                </a:solidFill>
                <a:effectLst/>
                <a:uLnTx/>
                <a:uFillTx/>
                <a:latin typeface="+mn-lt"/>
                <a:ea typeface="+mn-ea"/>
                <a:cs typeface="+mn-cs"/>
              </a:rPr>
              <a:t>Implementation of link list</a:t>
            </a: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IN" altLang="en-US" sz="2200" b="0" i="0" u="none" strike="noStrike" kern="1200" cap="none" spc="0" normalizeH="0" baseline="0" noProof="0" dirty="0">
                <a:ln>
                  <a:noFill/>
                </a:ln>
                <a:solidFill>
                  <a:schemeClr val="tx1"/>
                </a:solidFill>
                <a:effectLst/>
                <a:uLnTx/>
                <a:uFillTx/>
                <a:latin typeface="+mn-lt"/>
                <a:ea typeface="+mn-ea"/>
                <a:cs typeface="+mn-cs"/>
                <a:hlinkClick r:id="rId2"/>
              </a:rPr>
              <a:t>https://www.youtube.com/watch?v=6wXZ_m3SbEs</a:t>
            </a:r>
            <a:endParaRPr kumimoji="0" lang="en-IN" altLang="en-US" sz="2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en-US" sz="2200" b="0" i="0" u="none" strike="noStrike" kern="1200" cap="none" spc="0" normalizeH="0" baseline="0" noProof="0" dirty="0">
                <a:ln>
                  <a:noFill/>
                </a:ln>
                <a:solidFill>
                  <a:schemeClr val="tx1"/>
                </a:solidFill>
                <a:effectLst/>
                <a:uLnTx/>
                <a:uFillTx/>
                <a:latin typeface="+mn-lt"/>
                <a:ea typeface="+mn-ea"/>
                <a:cs typeface="+mn-cs"/>
              </a:rPr>
              <a:t>Polynomial addition using link list</a:t>
            </a: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IN" altLang="en-US" sz="2200" b="0" i="0" u="none" strike="noStrike" kern="1200" cap="none" spc="0" normalizeH="0" baseline="0" noProof="0" dirty="0">
                <a:ln>
                  <a:noFill/>
                </a:ln>
                <a:solidFill>
                  <a:schemeClr val="tx1"/>
                </a:solidFill>
                <a:effectLst/>
                <a:uLnTx/>
                <a:uFillTx/>
                <a:latin typeface="+mn-lt"/>
                <a:ea typeface="+mn-ea"/>
                <a:cs typeface="+mn-cs"/>
                <a:hlinkClick r:id="rId3"/>
              </a:rPr>
              <a:t>https://www.youtube.com/watch?v=V_ZNKu_pUPQ</a:t>
            </a:r>
            <a:endParaRPr kumimoji="0" lang="en-US" alt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88869429-2264-4585-B4F9-2D0971B35F6F}"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56350"/>
            <a:ext cx="50292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843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19</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Faculty Video Links, </a:t>
            </a:r>
            <a:r>
              <a:rPr kumimoji="0" lang="en-US" sz="2400" b="0" i="0" u="none" strike="noStrike" kern="1200" cap="none" spc="0" normalizeH="0" baseline="0" noProof="0" dirty="0" err="1">
                <a:ln>
                  <a:noFill/>
                </a:ln>
                <a:solidFill>
                  <a:schemeClr val="dk1"/>
                </a:solidFill>
                <a:effectLst/>
                <a:uLnTx/>
                <a:uFillTx/>
                <a:latin typeface="+mn-lt"/>
                <a:ea typeface="+mn-ea"/>
                <a:cs typeface="+mn-cs"/>
              </a:rPr>
              <a:t>Youtube</a:t>
            </a:r>
            <a:r>
              <a:rPr kumimoji="0" lang="en-US" sz="2400" b="0" i="0" u="none" strike="noStrike" kern="1200" cap="none" spc="0" normalizeH="0" baseline="0" noProof="0" dirty="0">
                <a:ln>
                  <a:noFill/>
                </a:ln>
                <a:solidFill>
                  <a:schemeClr val="dk1"/>
                </a:solidFill>
                <a:effectLst/>
                <a:uLnTx/>
                <a:uFillTx/>
                <a:latin typeface="+mn-lt"/>
                <a:ea typeface="+mn-ea"/>
                <a:cs typeface="+mn-cs"/>
              </a:rPr>
              <a:t> &amp; NPTEL Video Links and Online Courses Details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6"/>
          <p:cNvSpPr txBox="1">
            <a:spLocks noGrp="1"/>
          </p:cNvSpPr>
          <p:nvPr>
            <p:ph type="sldNum" sz="quarter" idx="4"/>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900" dirty="0">
                <a:cs typeface="Arial" panose="020B0604020202020204" pitchFamily="34" charset="0"/>
              </a:rPr>
              <a:t>2</a:t>
            </a:fld>
            <a:endParaRPr lang="en-US" altLang="en-US" sz="900" dirty="0">
              <a:ea typeface="Arial" panose="020B0604020202020204" pitchFamily="34" charset="0"/>
              <a:cs typeface="Arial" panose="020B0604020202020204" pitchFamily="34" charset="0"/>
            </a:endParaRPr>
          </a:p>
        </p:txBody>
      </p:sp>
      <p:sp>
        <p:nvSpPr>
          <p:cNvPr id="3" name="Date Placeholder 2"/>
          <p:cNvSpPr txBox="1">
            <a:spLocks noGrp="1"/>
          </p:cNvSpPr>
          <p:nvPr>
            <p:ph type="dt" sz="half" idx="2"/>
          </p:nvPr>
        </p:nvSpPr>
        <p:spPr>
          <a:noFill/>
        </p:spPr>
        <p:txBody>
          <a:bodyPr lIns="68580" tIns="34290" rIns="68580" bIns="3429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1E35CFF2-D5D2-4836-B747-A1CD2C82FACC}" type="datetime1">
              <a:rPr kumimoji="0" lang="en-US" sz="900" b="0" i="0" u="none" strike="noStrike" kern="1200" cap="none" spc="0" normalizeH="0" baseline="0" noProof="0" smtClean="0">
                <a:ln>
                  <a:noFill/>
                </a:ln>
                <a:solidFill>
                  <a:schemeClr val="tx1"/>
                </a:solidFill>
                <a:effectLst/>
                <a:uLnTx/>
                <a:uFillTx/>
                <a:latin typeface="+mn-lt"/>
                <a:ea typeface="+mn-ea"/>
                <a:cs typeface="+mn-cs"/>
              </a:rPr>
              <a:t>10/19/2022</a:t>
            </a:fld>
            <a:endParaRPr kumimoji="0" lang="en-US" sz="900" b="0" i="0" u="none" strike="noStrike" kern="1200" cap="none" spc="0" normalizeH="0" baseline="0" noProof="0" dirty="0">
              <a:ln>
                <a:noFill/>
              </a:ln>
              <a:solidFill>
                <a:schemeClr val="tx1"/>
              </a:solidFill>
              <a:effectLst/>
              <a:uLnTx/>
              <a:uFillTx/>
              <a:latin typeface="+mn-lt"/>
              <a:ea typeface="+mn-ea"/>
              <a:cs typeface="+mn-cs"/>
            </a:endParaRPr>
          </a:p>
        </p:txBody>
      </p:sp>
      <p:sp>
        <p:nvSpPr>
          <p:cNvPr id="12" name="Title 1"/>
          <p:cNvSpPr txBox="1"/>
          <p:nvPr/>
        </p:nvSpPr>
        <p:spPr>
          <a:xfrm>
            <a:off x="1547495" y="0"/>
            <a:ext cx="7462520" cy="760730"/>
          </a:xfrm>
          <a:prstGeom prst="rect">
            <a:avLst/>
          </a:prstGeom>
        </p:spPr>
        <p:style>
          <a:lnRef idx="1">
            <a:schemeClr val="accent5"/>
          </a:lnRef>
          <a:fillRef idx="2">
            <a:schemeClr val="accent5"/>
          </a:fillRef>
          <a:effectRef idx="1">
            <a:schemeClr val="accent5"/>
          </a:effectRef>
          <a:fontRef idx="minor">
            <a:schemeClr val="dk1"/>
          </a:fontRef>
        </p:style>
        <p:txBody>
          <a:bodyPr lIns="51435" tIns="25717" rIns="51435" bIns="25717" anchor="ct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6350" marR="0" lvl="0" indent="0" algn="ctr" defTabSz="914400" rtl="0" eaLnBrk="1" fontAlgn="base" latinLnBrk="0" hangingPunct="1">
              <a:lnSpc>
                <a:spcPct val="100000"/>
              </a:lnSpc>
              <a:spcBef>
                <a:spcPts val="50"/>
              </a:spcBef>
              <a:spcAft>
                <a:spcPct val="0"/>
              </a:spcAft>
              <a:buClrTx/>
              <a:buSzTx/>
              <a:buFontTx/>
              <a:buNone/>
              <a:defRPr/>
            </a:pPr>
            <a:r>
              <a:rPr kumimoji="0" lang="en-IN" sz="2000" b="1" i="0" u="none" strike="noStrike" kern="1200" cap="none" spc="0" normalizeH="0" baseline="0" noProof="0" dirty="0">
                <a:ln>
                  <a:noFill/>
                </a:ln>
                <a:solidFill>
                  <a:schemeClr val="dk1"/>
                </a:solidFill>
                <a:effectLst/>
                <a:uLnTx/>
                <a:uFillTx/>
                <a:latin typeface="+mn-lt"/>
                <a:ea typeface="+mn-ea"/>
                <a:cs typeface="+mn-cs"/>
              </a:rPr>
              <a:t>Faculty Introduction</a:t>
            </a:r>
          </a:p>
        </p:txBody>
      </p:sp>
      <p:sp>
        <p:nvSpPr>
          <p:cNvPr id="7173" name="TextBox 3"/>
          <p:cNvSpPr txBox="1"/>
          <p:nvPr/>
        </p:nvSpPr>
        <p:spPr>
          <a:xfrm>
            <a:off x="1882379" y="2247900"/>
            <a:ext cx="3792140" cy="25844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257175" lvl="0" indent="-257175">
              <a:lnSpc>
                <a:spcPct val="150000"/>
              </a:lnSpc>
              <a:spcBef>
                <a:spcPct val="0"/>
              </a:spcBef>
            </a:pPr>
            <a:r>
              <a:rPr lang="en-IN" altLang="en-US" sz="1350" b="1" dirty="0">
                <a:latin typeface="Arial" panose="020B0604020202020204" pitchFamily="34" charset="0"/>
                <a:cs typeface="Arial" panose="020B0604020202020204" pitchFamily="34" charset="0"/>
              </a:rPr>
              <a:t>Name :</a:t>
            </a:r>
            <a:r>
              <a:rPr lang="en-IN" altLang="en-US" sz="1350" dirty="0">
                <a:latin typeface="Arial" panose="020B0604020202020204" pitchFamily="34" charset="0"/>
                <a:cs typeface="Arial" panose="020B0604020202020204" pitchFamily="34" charset="0"/>
              </a:rPr>
              <a:t> Mr. Raju</a:t>
            </a:r>
          </a:p>
          <a:p>
            <a:pPr marL="257175" lvl="0" indent="-257175">
              <a:lnSpc>
                <a:spcPct val="150000"/>
              </a:lnSpc>
              <a:spcBef>
                <a:spcPct val="0"/>
              </a:spcBef>
            </a:pPr>
            <a:r>
              <a:rPr lang="en-IN" altLang="en-US" sz="1350" b="1" dirty="0">
                <a:latin typeface="Arial" panose="020B0604020202020204" pitchFamily="34" charset="0"/>
                <a:cs typeface="Arial" panose="020B0604020202020204" pitchFamily="34" charset="0"/>
              </a:rPr>
              <a:t>Qualification: </a:t>
            </a:r>
            <a:r>
              <a:rPr lang="en-IN" altLang="en-US" sz="1350" dirty="0">
                <a:latin typeface="Arial" panose="020B0604020202020204" pitchFamily="34" charset="0"/>
                <a:cs typeface="Arial" panose="020B0604020202020204" pitchFamily="34" charset="0"/>
              </a:rPr>
              <a:t>MTech (Computer Engineering), Ph.D (Pursuing)</a:t>
            </a:r>
          </a:p>
          <a:p>
            <a:pPr marL="257175" lvl="0" indent="-257175">
              <a:lnSpc>
                <a:spcPct val="150000"/>
              </a:lnSpc>
              <a:spcBef>
                <a:spcPct val="0"/>
              </a:spcBef>
            </a:pPr>
            <a:r>
              <a:rPr lang="en-IN" altLang="en-US" sz="1350" b="1" dirty="0">
                <a:latin typeface="Arial" panose="020B0604020202020204" pitchFamily="34" charset="0"/>
                <a:cs typeface="Arial" panose="020B0604020202020204" pitchFamily="34" charset="0"/>
              </a:rPr>
              <a:t>Experience:</a:t>
            </a:r>
            <a:r>
              <a:rPr lang="en-IN" altLang="en-US" sz="1350" dirty="0">
                <a:latin typeface="Arial" panose="020B0604020202020204" pitchFamily="34" charset="0"/>
                <a:cs typeface="Arial" panose="020B0604020202020204" pitchFamily="34" charset="0"/>
              </a:rPr>
              <a:t> More than 7 years</a:t>
            </a:r>
          </a:p>
          <a:p>
            <a:pPr marL="257175" lvl="0" indent="-257175">
              <a:lnSpc>
                <a:spcPct val="150000"/>
              </a:lnSpc>
              <a:spcBef>
                <a:spcPct val="0"/>
              </a:spcBef>
            </a:pPr>
            <a:r>
              <a:rPr lang="en-IN" altLang="en-US" sz="1350" b="1" dirty="0">
                <a:latin typeface="Arial" panose="020B0604020202020204" pitchFamily="34" charset="0"/>
                <a:cs typeface="Arial" panose="020B0604020202020204" pitchFamily="34" charset="0"/>
              </a:rPr>
              <a:t>Subject Taught: </a:t>
            </a:r>
            <a:r>
              <a:rPr lang="en-IN" altLang="en-US" sz="1350" dirty="0">
                <a:latin typeface="Arial" panose="020B0604020202020204" pitchFamily="34" charset="0"/>
                <a:cs typeface="Arial" panose="020B0604020202020204" pitchFamily="34" charset="0"/>
              </a:rPr>
              <a:t>Neural Network, DBMS, Object Oriented Programming, Computer Graphics, COA, Digital Image Processing, Computer Application</a:t>
            </a:r>
            <a:endParaRPr lang="en-IN" altLang="en-US" sz="1575" dirty="0">
              <a:latin typeface="Arial" panose="020B0604020202020204" pitchFamily="34" charset="0"/>
              <a:ea typeface="Arial" panose="020B0604020202020204" pitchFamily="34" charset="0"/>
            </a:endParaRPr>
          </a:p>
        </p:txBody>
      </p:sp>
      <p:pic>
        <p:nvPicPr>
          <p:cNvPr id="7174" name="Picture 4"/>
          <p:cNvPicPr>
            <a:picLocks noChangeAspect="1"/>
          </p:cNvPicPr>
          <p:nvPr/>
        </p:nvPicPr>
        <p:blipFill>
          <a:blip r:embed="rId3"/>
          <a:stretch>
            <a:fillRect/>
          </a:stretch>
        </p:blipFill>
        <p:spPr>
          <a:xfrm>
            <a:off x="6337697" y="2247900"/>
            <a:ext cx="1040606" cy="1354931"/>
          </a:xfrm>
          <a:prstGeom prst="rect">
            <a:avLst/>
          </a:prstGeom>
          <a:noFill/>
          <a:ln w="9525">
            <a:noFill/>
          </a:ln>
        </p:spPr>
      </p:pic>
      <p:sp>
        <p:nvSpPr>
          <p:cNvPr id="2" name="Footer Placeholder 1"/>
          <p:cNvSpPr txBox="1">
            <a:spLocks noGrp="1"/>
          </p:cNvSpPr>
          <p:nvPr>
            <p:ph type="ftr" sz="quarter" idx="3"/>
          </p:nvPr>
        </p:nvSpPr>
        <p:spPr>
          <a:noFill/>
        </p:spPr>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9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transition spd="med">
    <p:wedg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p:cNvSpPr>
            <a:spLocks noGrp="1"/>
          </p:cNvSpPr>
          <p:nvPr>
            <p:ph idx="1"/>
          </p:nvPr>
        </p:nvSpPr>
        <p:spPr>
          <a:xfrm>
            <a:off x="533400" y="1143000"/>
            <a:ext cx="8229600" cy="4525963"/>
          </a:xfrm>
        </p:spPr>
        <p:txBody>
          <a:bodyPr vert="horz" wrap="square" lIns="91440" tIns="45720" rIns="91440" bIns="45720" anchor="t" anchorCtr="0"/>
          <a:lstStyle/>
          <a:p>
            <a:pPr eaLnBrk="1" hangingPunct="1"/>
            <a:r>
              <a:rPr lang="en-US" altLang="en-US" sz="2200" b="1" dirty="0"/>
              <a:t>Linked List</a:t>
            </a:r>
          </a:p>
          <a:p>
            <a:pPr eaLnBrk="1" hangingPunct="1"/>
            <a:r>
              <a:rPr lang="en-US" altLang="en-US" sz="2200" b="1" dirty="0"/>
              <a:t>Doubly Linked List</a:t>
            </a:r>
          </a:p>
          <a:p>
            <a:pPr eaLnBrk="1" hangingPunct="1"/>
            <a:r>
              <a:rPr lang="en-US" altLang="en-US" sz="2200" b="1" dirty="0"/>
              <a:t>Circularly Linked List</a:t>
            </a:r>
            <a:endParaRPr lang="en-US" altLang="en-US" sz="2200" dirty="0"/>
          </a:p>
          <a:p>
            <a:pPr eaLnBrk="1" hangingPunct="1"/>
            <a:endParaRPr lang="en-US" altLang="en-US" sz="2200"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C26E9F2B-30BF-4608-B216-419CD3C709B1}"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56350"/>
            <a:ext cx="50292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946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20</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Basic Terminology(CO1)</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a:xfrm>
            <a:off x="533400" y="1143000"/>
            <a:ext cx="8229600" cy="4525963"/>
          </a:xfrm>
        </p:spPr>
        <p:txBody>
          <a:bodyPr vert="horz" wrap="square" lIns="91440" tIns="45720" rIns="91440" bIns="45720" anchor="t" anchorCtr="0"/>
          <a:lstStyle/>
          <a:p>
            <a:pPr algn="just" eaLnBrk="1" hangingPunct="1"/>
            <a:r>
              <a:rPr lang="en-US" altLang="en-US" sz="2200" dirty="0"/>
              <a:t>To understand linked list and the operations of linked list.</a:t>
            </a:r>
          </a:p>
          <a:p>
            <a:pPr algn="just" eaLnBrk="1" hangingPunct="1"/>
            <a:r>
              <a:rPr lang="en-US" altLang="en-US" sz="2200" dirty="0"/>
              <a:t>To implement Linked list program using Python</a:t>
            </a:r>
          </a:p>
          <a:p>
            <a:pPr algn="just" eaLnBrk="1" hangingPunct="1">
              <a:buNone/>
            </a:pPr>
            <a:endParaRPr lang="en-US" altLang="en-US" sz="2200" dirty="0"/>
          </a:p>
          <a:p>
            <a:pPr algn="just" eaLnBrk="1" hangingPunct="1"/>
            <a:endParaRPr lang="en-US" altLang="en-US" sz="2200" dirty="0"/>
          </a:p>
          <a:p>
            <a:pPr algn="just" eaLnBrk="1" hangingPunct="1"/>
            <a:endParaRPr lang="en-US" altLang="en-US" sz="2200" dirty="0"/>
          </a:p>
          <a:p>
            <a:pPr algn="just" eaLnBrk="1" hangingPunct="1"/>
            <a:endParaRPr lang="en-US" altLang="en-US" sz="2200" dirty="0"/>
          </a:p>
          <a:p>
            <a:pPr algn="just" eaLnBrk="1" hangingPunct="1"/>
            <a:endParaRPr lang="en-US" altLang="en-US" sz="2200"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C74CBDDD-0D6C-4933-B4DE-DEE73D4935BB}"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56350"/>
            <a:ext cx="50292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2048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21</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Topic Objective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object 3"/>
          <p:cNvSpPr txBox="1"/>
          <p:nvPr/>
        </p:nvSpPr>
        <p:spPr>
          <a:xfrm>
            <a:off x="479425" y="1951038"/>
            <a:ext cx="4778375" cy="1782762"/>
          </a:xfrm>
          <a:prstGeom prst="rect">
            <a:avLst/>
          </a:prstGeom>
          <a:noFill/>
          <a:ln w="9525">
            <a:noFill/>
          </a:ln>
        </p:spPr>
        <p:txBody>
          <a:bodyPr lIns="0" tIns="13335"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1430" lvl="0" indent="0" defTabSz="914400">
              <a:spcBef>
                <a:spcPts val="100"/>
              </a:spcBef>
              <a:buClr>
                <a:srgbClr val="0AD0D9"/>
              </a:buClr>
              <a:buSzPct val="94000"/>
              <a:buFontTx/>
              <a:buNone/>
              <a:tabLst>
                <a:tab pos="285750" algn="l"/>
              </a:tabLst>
            </a:pPr>
            <a:r>
              <a:rPr lang="en-US" altLang="en-US" sz="2000" dirty="0">
                <a:latin typeface="Constantia" panose="02030602050306030303" pitchFamily="18" charset="0"/>
                <a:cs typeface="Arial" panose="020B0604020202020204" pitchFamily="34" charset="0"/>
              </a:rPr>
              <a:t>A linked list is a linear data  structure.</a:t>
            </a:r>
          </a:p>
          <a:p>
            <a:pPr marL="11430" lvl="0" indent="0" defTabSz="914400">
              <a:spcBef>
                <a:spcPts val="625"/>
              </a:spcBef>
              <a:buClr>
                <a:srgbClr val="0AD0D9"/>
              </a:buClr>
              <a:buSzPct val="94000"/>
              <a:buFontTx/>
              <a:buNone/>
              <a:tabLst>
                <a:tab pos="285750" algn="l"/>
              </a:tabLst>
            </a:pPr>
            <a:r>
              <a:rPr lang="en-US" altLang="en-US" sz="2000" dirty="0">
                <a:latin typeface="Constantia" panose="02030602050306030303" pitchFamily="18" charset="0"/>
                <a:cs typeface="Arial" panose="020B0604020202020204" pitchFamily="34" charset="0"/>
              </a:rPr>
              <a:t>Nodes make up linked lists.</a:t>
            </a:r>
          </a:p>
          <a:p>
            <a:pPr marL="11430" lvl="0" indent="0" defTabSz="914400">
              <a:spcBef>
                <a:spcPts val="625"/>
              </a:spcBef>
              <a:buClr>
                <a:srgbClr val="0AD0D9"/>
              </a:buClr>
              <a:buSzPct val="94000"/>
              <a:buFontTx/>
              <a:buNone/>
              <a:tabLst>
                <a:tab pos="285750" algn="l"/>
              </a:tabLst>
            </a:pPr>
            <a:r>
              <a:rPr lang="en-US" altLang="en-US" sz="2000" dirty="0">
                <a:latin typeface="Constantia" panose="02030602050306030303" pitchFamily="18" charset="0"/>
                <a:cs typeface="Arial" panose="020B0604020202020204" pitchFamily="34" charset="0"/>
              </a:rPr>
              <a:t>Nodes are structures made up  of data and a pointer to another  node.</a:t>
            </a:r>
          </a:p>
          <a:p>
            <a:pPr marL="11430" lvl="0" indent="0" defTabSz="914400">
              <a:spcBef>
                <a:spcPts val="625"/>
              </a:spcBef>
              <a:buClr>
                <a:srgbClr val="0AD0D9"/>
              </a:buClr>
              <a:buSzPct val="94000"/>
              <a:buFontTx/>
              <a:buNone/>
              <a:tabLst>
                <a:tab pos="285750" algn="l"/>
              </a:tabLst>
            </a:pPr>
            <a:r>
              <a:rPr lang="en-US" altLang="en-US" sz="2000" dirty="0">
                <a:latin typeface="Constantia" panose="02030602050306030303" pitchFamily="18" charset="0"/>
                <a:cs typeface="Arial" panose="020B0604020202020204" pitchFamily="34" charset="0"/>
              </a:rPr>
              <a:t>Usually the pointer is called  next.</a:t>
            </a:r>
            <a:endParaRPr lang="en-US" altLang="en-US" sz="2000" dirty="0">
              <a:latin typeface="Constantia" panose="02030602050306030303" pitchFamily="18" charset="0"/>
              <a:ea typeface="Arial" panose="020B0604020202020204" pitchFamily="34" charset="0"/>
            </a:endParaRPr>
          </a:p>
        </p:txBody>
      </p:sp>
      <p:sp>
        <p:nvSpPr>
          <p:cNvPr id="21507" name="object 4"/>
          <p:cNvSpPr/>
          <p:nvPr/>
        </p:nvSpPr>
        <p:spPr>
          <a:xfrm>
            <a:off x="5313363" y="1965325"/>
            <a:ext cx="3662362" cy="1828800"/>
          </a:xfrm>
          <a:prstGeom prst="rect">
            <a:avLst/>
          </a:prstGeom>
          <a:blipFill rotWithShape="1">
            <a:blip r:embed="rId2"/>
            <a:stretch>
              <a:fillRect/>
            </a:stretch>
          </a:blipFill>
          <a:ln w="9525">
            <a:noFill/>
          </a:ln>
        </p:spPr>
        <p:txBody>
          <a:bodyPr lIns="0" tIns="0" rIns="0" bIns="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en-US" altLang="en-US" sz="1800" dirty="0">
              <a:latin typeface="Arial" panose="020B0604020202020204" pitchFamily="34" charset="0"/>
              <a:ea typeface="Arial" panose="020B0604020202020204" pitchFamily="34" charset="0"/>
            </a:endParaRPr>
          </a:p>
        </p:txBody>
      </p:sp>
      <p:sp>
        <p:nvSpPr>
          <p:cNvPr id="5" name="Date Placeholder 4"/>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D5771A98-9A8D-4C35-AD93-060568DEDFFF}"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txBox="1">
            <a:spLocks noGrp="1"/>
          </p:cNvSpPr>
          <p:nvPr>
            <p:ph type="ftr" sz="quarter" idx="11"/>
          </p:nvPr>
        </p:nvSpPr>
        <p:spPr>
          <a:xfrm>
            <a:off x="3124200" y="6356350"/>
            <a:ext cx="35814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21510" name="Slide Number Placeholder 6"/>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22</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9687"/>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000" b="1" i="0" u="none" strike="noStrike" kern="1200" cap="none" spc="0" normalizeH="0" baseline="0" noProof="0" dirty="0">
                <a:ln>
                  <a:noFill/>
                </a:ln>
                <a:solidFill>
                  <a:schemeClr val="tx1"/>
                </a:solidFill>
                <a:effectLst/>
                <a:uLnTx/>
                <a:uFillTx/>
                <a:latin typeface="+mn-lt"/>
                <a:ea typeface="+mn-ea"/>
                <a:cs typeface="+mn-cs"/>
              </a:rPr>
              <a:t>Linked List</a:t>
            </a:r>
          </a:p>
        </p:txBody>
      </p:sp>
      <p:pic>
        <p:nvPicPr>
          <p:cNvPr id="21513" name="Picture 9"/>
          <p:cNvPicPr>
            <a:picLocks noChangeAspect="1"/>
          </p:cNvPicPr>
          <p:nvPr/>
        </p:nvPicPr>
        <p:blipFill>
          <a:blip r:embed="rId3"/>
          <a:stretch>
            <a:fillRect/>
          </a:stretch>
        </p:blipFill>
        <p:spPr>
          <a:xfrm>
            <a:off x="1714500" y="3751263"/>
            <a:ext cx="5715000" cy="243840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p:cNvSpPr>
            <a:spLocks noGrp="1"/>
          </p:cNvSpPr>
          <p:nvPr>
            <p:ph idx="1"/>
          </p:nvPr>
        </p:nvSpPr>
        <p:spPr>
          <a:xfrm>
            <a:off x="533400" y="1143000"/>
            <a:ext cx="8229600" cy="4525963"/>
          </a:xfrm>
        </p:spPr>
        <p:txBody>
          <a:bodyPr vert="horz" wrap="square" lIns="91440" tIns="45720" rIns="91440" bIns="45720" anchor="t" anchorCtr="0"/>
          <a:lstStyle/>
          <a:p>
            <a:pPr algn="just" eaLnBrk="1" hangingPunct="1"/>
            <a:r>
              <a:rPr lang="en-US" altLang="en-US" sz="2200" dirty="0"/>
              <a:t>A linked list is a sequence of data structures, which are connected together via links.</a:t>
            </a:r>
          </a:p>
          <a:p>
            <a:pPr algn="just" eaLnBrk="1" hangingPunct="1"/>
            <a:r>
              <a:rPr lang="en-US" altLang="en-US" sz="2200" dirty="0"/>
              <a:t>Linked List is a sequence of links which contains items. Each link contains a connection to another link. Linked list is the second most-used data structure after array. Following are the important terms to understand the concept of Linked List.</a:t>
            </a:r>
          </a:p>
          <a:p>
            <a:pPr lvl="1" algn="just" eaLnBrk="1" hangingPunct="1"/>
            <a:r>
              <a:rPr lang="en-US" altLang="en-US" sz="2200" b="1" dirty="0"/>
              <a:t>Link</a:t>
            </a:r>
            <a:r>
              <a:rPr lang="en-US" altLang="en-US" sz="2200" dirty="0"/>
              <a:t> − Each link of a linked list can store a data called an element.</a:t>
            </a:r>
          </a:p>
          <a:p>
            <a:pPr lvl="1" algn="just" eaLnBrk="1" hangingPunct="1"/>
            <a:r>
              <a:rPr lang="en-US" altLang="en-US" sz="2200" b="1" dirty="0"/>
              <a:t>Next</a:t>
            </a:r>
            <a:r>
              <a:rPr lang="en-US" altLang="en-US" sz="2200" dirty="0"/>
              <a:t> − Each link of a linked list contains a link to the next link called Next.</a:t>
            </a:r>
          </a:p>
          <a:p>
            <a:pPr lvl="1" algn="just" eaLnBrk="1" hangingPunct="1"/>
            <a:r>
              <a:rPr lang="en-US" altLang="en-US" sz="2200" b="1" dirty="0"/>
              <a:t>Linked List</a:t>
            </a:r>
            <a:r>
              <a:rPr lang="en-US" altLang="en-US" sz="2200" dirty="0"/>
              <a:t> − A Linked List contains the connection link to the first link called First.</a:t>
            </a:r>
          </a:p>
          <a:p>
            <a:pPr algn="just" eaLnBrk="1" hangingPunct="1"/>
            <a:endParaRPr lang="en-US" altLang="en-US" sz="2200"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54A10142-DBC4-4210-A7D3-805633182BF6}"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56350"/>
            <a:ext cx="50292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2253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23</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4000" b="1" i="0" u="none" strike="noStrike" kern="1200" cap="none" spc="0" normalizeH="0" baseline="0" noProof="0" dirty="0">
                <a:ln>
                  <a:noFill/>
                </a:ln>
                <a:solidFill>
                  <a:schemeClr val="dk1"/>
                </a:solidFill>
                <a:effectLst/>
                <a:uLnTx/>
                <a:uFillTx/>
                <a:latin typeface="+mn-lt"/>
                <a:ea typeface="+mn-ea"/>
                <a:cs typeface="+mn-cs"/>
              </a:rPr>
              <a:t>Linked List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768475"/>
            <a:ext cx="1574800" cy="471488"/>
          </a:xfrm>
        </p:spPr>
        <p:txBody>
          <a:bodyPr vert="horz" wrap="square" lIns="0" tIns="9049" rIns="0" bIns="0" numCol="1" rtlCol="0" anchor="ctr" anchorCtr="0" compatLnSpc="1">
            <a:spAutoFit/>
          </a:bodyPr>
          <a:lstStyle/>
          <a:p>
            <a:pPr marL="9525" marR="0" lvl="0" indent="0" algn="ctr" defTabSz="914400" rtl="0" eaLnBrk="0" fontAlgn="base" latinLnBrk="0" hangingPunct="0">
              <a:lnSpc>
                <a:spcPct val="100000"/>
              </a:lnSpc>
              <a:spcBef>
                <a:spcPts val="70"/>
              </a:spcBef>
              <a:spcAft>
                <a:spcPct val="0"/>
              </a:spcAft>
              <a:buClrTx/>
              <a:buSzTx/>
              <a:buFontTx/>
              <a:buNone/>
              <a:defRPr/>
            </a:pPr>
            <a:r>
              <a:rPr kumimoji="0" sz="3000" b="0" i="0" u="none" strike="noStrike" kern="1200" cap="none" spc="-38" normalizeH="0" baseline="0" noProof="0">
                <a:ln>
                  <a:noFill/>
                </a:ln>
                <a:solidFill>
                  <a:schemeClr val="tx1"/>
                </a:solidFill>
                <a:effectLst/>
                <a:uLnTx/>
                <a:uFillTx/>
                <a:latin typeface="+mj-lt"/>
                <a:ea typeface="+mj-ea"/>
                <a:cs typeface="+mj-cs"/>
              </a:rPr>
              <a:t>Linked</a:t>
            </a:r>
            <a:r>
              <a:rPr kumimoji="0" sz="3000" b="0" i="0" u="none" strike="noStrike" kern="1200" cap="none" spc="-109" normalizeH="0" baseline="0" noProof="0">
                <a:ln>
                  <a:noFill/>
                </a:ln>
                <a:solidFill>
                  <a:schemeClr val="tx1"/>
                </a:solidFill>
                <a:effectLst/>
                <a:uLnTx/>
                <a:uFillTx/>
                <a:latin typeface="+mj-lt"/>
                <a:ea typeface="+mj-ea"/>
                <a:cs typeface="+mj-cs"/>
              </a:rPr>
              <a:t> </a:t>
            </a:r>
            <a:r>
              <a:rPr kumimoji="0" sz="3000" b="0" i="0" u="none" strike="noStrike" kern="1200" cap="none" spc="-23" normalizeH="0" baseline="0" noProof="0" dirty="0">
                <a:ln>
                  <a:noFill/>
                </a:ln>
                <a:solidFill>
                  <a:schemeClr val="tx1"/>
                </a:solidFill>
                <a:effectLst/>
                <a:uLnTx/>
                <a:uFillTx/>
                <a:latin typeface="+mj-lt"/>
                <a:ea typeface="+mj-ea"/>
                <a:cs typeface="+mj-cs"/>
              </a:rPr>
              <a:t>List</a:t>
            </a:r>
            <a:endParaRPr kumimoji="0" sz="3000" b="0" i="0" u="none" strike="noStrike" kern="1200" cap="none" spc="0" normalizeH="0" baseline="0" noProof="0" dirty="0">
              <a:ln>
                <a:noFill/>
              </a:ln>
              <a:solidFill>
                <a:schemeClr val="tx1"/>
              </a:solidFill>
              <a:effectLst/>
              <a:uLnTx/>
              <a:uFillTx/>
              <a:latin typeface="+mj-lt"/>
              <a:ea typeface="+mj-ea"/>
              <a:cs typeface="+mj-cs"/>
            </a:endParaRPr>
          </a:p>
        </p:txBody>
      </p:sp>
      <p:sp>
        <p:nvSpPr>
          <p:cNvPr id="23555" name="object 3"/>
          <p:cNvSpPr txBox="1"/>
          <p:nvPr/>
        </p:nvSpPr>
        <p:spPr>
          <a:xfrm>
            <a:off x="717550" y="2725738"/>
            <a:ext cx="7677150" cy="1970087"/>
          </a:xfrm>
          <a:prstGeom prst="rect">
            <a:avLst/>
          </a:prstGeom>
          <a:noFill/>
          <a:ln w="9525">
            <a:noFill/>
          </a:ln>
        </p:spPr>
        <p:txBody>
          <a:bodyPr l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8255" lvl="0" indent="0" defTabSz="914400">
              <a:lnSpc>
                <a:spcPts val="2265"/>
              </a:lnSpc>
              <a:spcBef>
                <a:spcPts val="365"/>
              </a:spcBef>
              <a:buFontTx/>
              <a:buNone/>
              <a:tabLst>
                <a:tab pos="180975" algn="l"/>
              </a:tabLst>
            </a:pPr>
            <a:endParaRPr lang="en-US" altLang="en-US" sz="3000" dirty="0">
              <a:latin typeface="Calibri Light" panose="020F0302020204030204" pitchFamily="34" charset="0"/>
              <a:cs typeface="Calibri Light" panose="020F0302020204030204" pitchFamily="34" charset="0"/>
            </a:endParaRPr>
          </a:p>
          <a:p>
            <a:pPr marL="8255" lvl="0" indent="0" defTabSz="914400">
              <a:lnSpc>
                <a:spcPts val="2265"/>
              </a:lnSpc>
              <a:spcBef>
                <a:spcPct val="0"/>
              </a:spcBef>
              <a:buFont typeface="Arial" panose="020B0604020202020204" pitchFamily="34" charset="0"/>
              <a:buChar char="•"/>
              <a:tabLst>
                <a:tab pos="180975" algn="l"/>
              </a:tabLst>
            </a:pPr>
            <a:r>
              <a:rPr lang="en-US" altLang="en-US" sz="2100" dirty="0">
                <a:latin typeface="Calibri Light" panose="020F0302020204030204" pitchFamily="34" charset="0"/>
                <a:cs typeface="Calibri Light" panose="020F0302020204030204" pitchFamily="34" charset="0"/>
              </a:rPr>
              <a:t>The elements of a linked list are not stored in adjacent memory  locations as in arrays.</a:t>
            </a:r>
          </a:p>
          <a:p>
            <a:pPr marL="8255" lvl="0" indent="0" defTabSz="914400">
              <a:lnSpc>
                <a:spcPts val="2265"/>
              </a:lnSpc>
              <a:spcBef>
                <a:spcPct val="0"/>
              </a:spcBef>
              <a:buFont typeface="Arial" panose="020B0604020202020204" pitchFamily="34" charset="0"/>
              <a:buChar char="•"/>
              <a:tabLst>
                <a:tab pos="180975" algn="l"/>
              </a:tabLst>
            </a:pPr>
            <a:endParaRPr lang="en-US" altLang="en-US" sz="3000" dirty="0">
              <a:latin typeface="Calibri Light" panose="020F0302020204030204" pitchFamily="34" charset="0"/>
              <a:cs typeface="Calibri Light" panose="020F0302020204030204" pitchFamily="34" charset="0"/>
            </a:endParaRPr>
          </a:p>
          <a:p>
            <a:pPr marL="8255" lvl="0" indent="0" defTabSz="914400">
              <a:lnSpc>
                <a:spcPts val="2915"/>
              </a:lnSpc>
              <a:spcBef>
                <a:spcPct val="0"/>
              </a:spcBef>
              <a:buFont typeface="Arial" panose="020B0604020202020204" pitchFamily="34" charset="0"/>
              <a:buChar char="•"/>
              <a:tabLst>
                <a:tab pos="180975" algn="l"/>
              </a:tabLst>
            </a:pPr>
            <a:r>
              <a:rPr lang="en-US" altLang="en-US" sz="2100" dirty="0">
                <a:latin typeface="Calibri Light" panose="020F0302020204030204" pitchFamily="34" charset="0"/>
                <a:cs typeface="Calibri Light" panose="020F0302020204030204" pitchFamily="34" charset="0"/>
              </a:rPr>
              <a:t>It is a linear collection of data elements, called </a:t>
            </a:r>
            <a:r>
              <a:rPr lang="en-US" altLang="en-US" sz="2700" dirty="0">
                <a:solidFill>
                  <a:srgbClr val="FF0000"/>
                </a:solidFill>
                <a:latin typeface="Calibri Light" panose="020F0302020204030204" pitchFamily="34" charset="0"/>
                <a:cs typeface="Calibri Light" panose="020F0302020204030204" pitchFamily="34" charset="0"/>
              </a:rPr>
              <a:t>nodes</a:t>
            </a:r>
            <a:r>
              <a:rPr lang="en-US" altLang="en-US" sz="2100" dirty="0">
                <a:latin typeface="Calibri Light" panose="020F0302020204030204" pitchFamily="34" charset="0"/>
                <a:cs typeface="Calibri Light" panose="020F0302020204030204" pitchFamily="34" charset="0"/>
              </a:rPr>
              <a:t>, where the  linear order is implemented by means of </a:t>
            </a:r>
            <a:r>
              <a:rPr lang="en-US" altLang="en-US" sz="2700" dirty="0">
                <a:solidFill>
                  <a:srgbClr val="00AF50"/>
                </a:solidFill>
                <a:latin typeface="Calibri Light" panose="020F0302020204030204" pitchFamily="34" charset="0"/>
                <a:cs typeface="Calibri Light" panose="020F0302020204030204" pitchFamily="34" charset="0"/>
              </a:rPr>
              <a:t>pointers</a:t>
            </a:r>
            <a:r>
              <a:rPr lang="en-US" altLang="en-US" sz="2100" dirty="0">
                <a:latin typeface="Calibri Light" panose="020F0302020204030204" pitchFamily="34" charset="0"/>
                <a:cs typeface="Calibri Light" panose="020F0302020204030204" pitchFamily="34" charset="0"/>
              </a:rPr>
              <a:t>.</a:t>
            </a:r>
            <a:endParaRPr lang="en-US" altLang="en-US" sz="2100" dirty="0">
              <a:latin typeface="Calibri Light" panose="020F0302020204030204" pitchFamily="34" charset="0"/>
              <a:ea typeface="Calibri Light" panose="020F0302020204030204" pitchFamily="34" charset="0"/>
            </a:endParaRPr>
          </a:p>
        </p:txBody>
      </p:sp>
      <p:sp>
        <p:nvSpPr>
          <p:cNvPr id="7" name="Date Placeholder 6"/>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84F4E7-8B9C-4770-917B-AF904D5F0BDA}"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23558" name="Slide Number Placeholder 8"/>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24</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10" name="Title 1"/>
          <p:cNvSpPr txBox="1"/>
          <p:nvPr/>
        </p:nvSpPr>
        <p:spPr>
          <a:xfrm>
            <a:off x="1371600" y="-39687"/>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Introduction to Linked List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388" y="1100138"/>
            <a:ext cx="1574800" cy="469900"/>
          </a:xfrm>
        </p:spPr>
        <p:txBody>
          <a:bodyPr vert="horz" wrap="square" lIns="0" tIns="9049" rIns="0" bIns="0" numCol="1" rtlCol="0" anchor="ctr" anchorCtr="0" compatLnSpc="1">
            <a:spAutoFit/>
          </a:bodyPr>
          <a:lstStyle/>
          <a:p>
            <a:pPr marL="9525" marR="0" lvl="0" indent="0" algn="ctr" defTabSz="914400" rtl="0" eaLnBrk="0" fontAlgn="base" latinLnBrk="0" hangingPunct="0">
              <a:lnSpc>
                <a:spcPct val="100000"/>
              </a:lnSpc>
              <a:spcBef>
                <a:spcPts val="70"/>
              </a:spcBef>
              <a:spcAft>
                <a:spcPct val="0"/>
              </a:spcAft>
              <a:buClrTx/>
              <a:buSzTx/>
              <a:buFontTx/>
              <a:buNone/>
              <a:defRPr/>
            </a:pPr>
            <a:r>
              <a:rPr kumimoji="0" sz="3000" b="0" i="0" u="none" strike="noStrike" kern="1200" cap="none" spc="-38" normalizeH="0" baseline="0" noProof="0">
                <a:ln>
                  <a:noFill/>
                </a:ln>
                <a:solidFill>
                  <a:schemeClr val="tx1"/>
                </a:solidFill>
                <a:effectLst/>
                <a:uLnTx/>
                <a:uFillTx/>
                <a:latin typeface="+mj-lt"/>
                <a:ea typeface="+mj-ea"/>
                <a:cs typeface="+mj-cs"/>
              </a:rPr>
              <a:t>Linked</a:t>
            </a:r>
            <a:r>
              <a:rPr kumimoji="0" sz="3000" b="0" i="0" u="none" strike="noStrike" kern="1200" cap="none" spc="-109" normalizeH="0" baseline="0" noProof="0">
                <a:ln>
                  <a:noFill/>
                </a:ln>
                <a:solidFill>
                  <a:schemeClr val="tx1"/>
                </a:solidFill>
                <a:effectLst/>
                <a:uLnTx/>
                <a:uFillTx/>
                <a:latin typeface="+mj-lt"/>
                <a:ea typeface="+mj-ea"/>
                <a:cs typeface="+mj-cs"/>
              </a:rPr>
              <a:t> </a:t>
            </a:r>
            <a:r>
              <a:rPr kumimoji="0" sz="3000" b="0" i="0" u="none" strike="noStrike" kern="1200" cap="none" spc="-23" normalizeH="0" baseline="0" noProof="0" dirty="0">
                <a:ln>
                  <a:noFill/>
                </a:ln>
                <a:solidFill>
                  <a:schemeClr val="tx1"/>
                </a:solidFill>
                <a:effectLst/>
                <a:uLnTx/>
                <a:uFillTx/>
                <a:latin typeface="+mj-lt"/>
                <a:ea typeface="+mj-ea"/>
                <a:cs typeface="+mj-cs"/>
              </a:rPr>
              <a:t>List</a:t>
            </a:r>
            <a:endParaRPr kumimoji="0" sz="3000" b="0" i="0" u="none" strike="noStrike" kern="1200" cap="none" spc="0" normalizeH="0" baseline="0" noProof="0" dirty="0">
              <a:ln>
                <a:noFill/>
              </a:ln>
              <a:solidFill>
                <a:schemeClr val="tx1"/>
              </a:solidFill>
              <a:effectLst/>
              <a:uLnTx/>
              <a:uFillTx/>
              <a:latin typeface="+mj-lt"/>
              <a:ea typeface="+mj-ea"/>
              <a:cs typeface="+mj-cs"/>
            </a:endParaRPr>
          </a:p>
        </p:txBody>
      </p:sp>
      <p:sp>
        <p:nvSpPr>
          <p:cNvPr id="24579" name="object 3"/>
          <p:cNvSpPr txBox="1"/>
          <p:nvPr/>
        </p:nvSpPr>
        <p:spPr>
          <a:xfrm>
            <a:off x="687388" y="1785938"/>
            <a:ext cx="7720012" cy="2068512"/>
          </a:xfrm>
          <a:prstGeom prst="rect">
            <a:avLst/>
          </a:prstGeom>
          <a:noFill/>
          <a:ln w="9525">
            <a:noFill/>
          </a:ln>
        </p:spPr>
        <p:txBody>
          <a:bodyPr l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80975" lvl="0" indent="-171450" defTabSz="914400">
              <a:lnSpc>
                <a:spcPts val="2265"/>
              </a:lnSpc>
              <a:spcBef>
                <a:spcPts val="365"/>
              </a:spcBef>
              <a:tabLst>
                <a:tab pos="180975" algn="l"/>
              </a:tabLst>
            </a:pPr>
            <a:r>
              <a:rPr lang="en-US" altLang="en-US" sz="2100" dirty="0">
                <a:latin typeface="Calibri Light" panose="020F0302020204030204" pitchFamily="34" charset="0"/>
                <a:cs typeface="Calibri Light" panose="020F0302020204030204" pitchFamily="34" charset="0"/>
              </a:rPr>
              <a:t>In a linear or single-linked list, a node is connected to the next node by  a single link.</a:t>
            </a:r>
          </a:p>
          <a:p>
            <a:pPr marL="180975" lvl="0" indent="-171450" defTabSz="914400">
              <a:spcBef>
                <a:spcPts val="15"/>
              </a:spcBef>
              <a:tabLst>
                <a:tab pos="180975" algn="l"/>
              </a:tabLst>
            </a:pPr>
            <a:endParaRPr lang="en-US" altLang="en-US" sz="2800" dirty="0">
              <a:latin typeface="Calibri Light" panose="020F0302020204030204" pitchFamily="34" charset="0"/>
              <a:cs typeface="Calibri Light" panose="020F0302020204030204" pitchFamily="34" charset="0"/>
            </a:endParaRPr>
          </a:p>
          <a:p>
            <a:pPr marL="180975" lvl="0" indent="-171450" defTabSz="914400">
              <a:spcBef>
                <a:spcPct val="0"/>
              </a:spcBef>
              <a:tabLst>
                <a:tab pos="180975" algn="l"/>
              </a:tabLst>
            </a:pPr>
            <a:r>
              <a:rPr lang="en-US" altLang="en-US" sz="2100" dirty="0">
                <a:latin typeface="Calibri Light" panose="020F0302020204030204" pitchFamily="34" charset="0"/>
                <a:cs typeface="Calibri Light" panose="020F0302020204030204" pitchFamily="34" charset="0"/>
              </a:rPr>
              <a:t>A node in this type of linked list contains two types of fields</a:t>
            </a:r>
          </a:p>
          <a:p>
            <a:pPr marL="523875" lvl="1" indent="-171450" defTabSz="914400">
              <a:spcBef>
                <a:spcPts val="125"/>
              </a:spcBef>
              <a:buFont typeface="Arial" panose="020B0604020202020204" pitchFamily="34" charset="0"/>
              <a:buChar char="•"/>
              <a:tabLst>
                <a:tab pos="180975" algn="l"/>
              </a:tabLst>
            </a:pPr>
            <a:r>
              <a:rPr lang="en-US" altLang="en-US" sz="2100" dirty="0">
                <a:latin typeface="Calibri Light" panose="020F0302020204030204" pitchFamily="34" charset="0"/>
                <a:cs typeface="Calibri Light" panose="020F0302020204030204" pitchFamily="34" charset="0"/>
              </a:rPr>
              <a:t>data</a:t>
            </a:r>
            <a:r>
              <a:rPr lang="en-US" altLang="en-US" sz="1800" dirty="0">
                <a:latin typeface="Calibri Light" panose="020F0302020204030204" pitchFamily="34" charset="0"/>
                <a:cs typeface="Calibri Light" panose="020F0302020204030204" pitchFamily="34" charset="0"/>
              </a:rPr>
              <a:t>: which holds a list element</a:t>
            </a:r>
          </a:p>
          <a:p>
            <a:pPr marL="523875" lvl="1" indent="-171450" defTabSz="914400">
              <a:spcBef>
                <a:spcPts val="115"/>
              </a:spcBef>
              <a:buFont typeface="Arial" panose="020B0604020202020204" pitchFamily="34" charset="0"/>
              <a:buChar char="•"/>
              <a:tabLst>
                <a:tab pos="180975" algn="l"/>
              </a:tabLst>
            </a:pPr>
            <a:r>
              <a:rPr lang="en-US" altLang="en-US" sz="2100" dirty="0">
                <a:latin typeface="Calibri Light" panose="020F0302020204030204" pitchFamily="34" charset="0"/>
                <a:cs typeface="Calibri Light" panose="020F0302020204030204" pitchFamily="34" charset="0"/>
              </a:rPr>
              <a:t>next</a:t>
            </a:r>
            <a:r>
              <a:rPr lang="en-US" altLang="en-US" sz="1800" dirty="0">
                <a:latin typeface="Calibri Light" panose="020F0302020204030204" pitchFamily="34" charset="0"/>
                <a:cs typeface="Calibri Light" panose="020F0302020204030204" pitchFamily="34" charset="0"/>
              </a:rPr>
              <a:t>: which stores a link (i.e. pointer) to the next node in the list.</a:t>
            </a:r>
            <a:endParaRPr lang="en-US" altLang="en-US" sz="1800" dirty="0">
              <a:latin typeface="Calibri Light" panose="020F0302020204030204" pitchFamily="34" charset="0"/>
              <a:ea typeface="Calibri Light" panose="020F0302020204030204" pitchFamily="34" charset="0"/>
            </a:endParaRPr>
          </a:p>
        </p:txBody>
      </p:sp>
      <p:sp>
        <p:nvSpPr>
          <p:cNvPr id="4" name="object 4"/>
          <p:cNvSpPr/>
          <p:nvPr/>
        </p:nvSpPr>
        <p:spPr>
          <a:xfrm>
            <a:off x="3176588" y="4260850"/>
            <a:ext cx="3071813" cy="1225550"/>
          </a:xfrm>
          <a:prstGeom prst="rect">
            <a:avLst/>
          </a:prstGeom>
          <a:blipFill>
            <a:blip r:embed="rId2" cstate="print"/>
            <a:stretch>
              <a:fillRect/>
            </a:stretch>
          </a:blipFill>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8" name="Date Placeholder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3C052F69-3013-40F1-83D6-8199D66EF5F5}"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Footer Placeholder 8"/>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24583" name="Slide Number Placeholder 9"/>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25</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12" name="Title 1"/>
          <p:cNvSpPr txBox="1"/>
          <p:nvPr/>
        </p:nvSpPr>
        <p:spPr>
          <a:xfrm>
            <a:off x="1371600" y="-39687"/>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Continued….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388" y="1100138"/>
            <a:ext cx="1574800" cy="469900"/>
          </a:xfrm>
        </p:spPr>
        <p:txBody>
          <a:bodyPr vert="horz" wrap="square" lIns="0" tIns="9049" rIns="0" bIns="0" numCol="1" rtlCol="0" anchor="ctr" anchorCtr="0" compatLnSpc="1">
            <a:spAutoFit/>
          </a:bodyPr>
          <a:lstStyle/>
          <a:p>
            <a:pPr marL="9525" marR="0" lvl="0" indent="0" algn="ctr" defTabSz="914400" rtl="0" eaLnBrk="0" fontAlgn="base" latinLnBrk="0" hangingPunct="0">
              <a:lnSpc>
                <a:spcPct val="100000"/>
              </a:lnSpc>
              <a:spcBef>
                <a:spcPts val="70"/>
              </a:spcBef>
              <a:spcAft>
                <a:spcPct val="0"/>
              </a:spcAft>
              <a:buClrTx/>
              <a:buSzTx/>
              <a:buFontTx/>
              <a:buNone/>
              <a:defRPr/>
            </a:pPr>
            <a:r>
              <a:rPr kumimoji="0" sz="3000" b="0" i="0" u="none" strike="noStrike" kern="1200" cap="none" spc="-38" normalizeH="0" baseline="0" noProof="0">
                <a:ln>
                  <a:noFill/>
                </a:ln>
                <a:solidFill>
                  <a:schemeClr val="tx1"/>
                </a:solidFill>
                <a:effectLst/>
                <a:uLnTx/>
                <a:uFillTx/>
                <a:latin typeface="+mj-lt"/>
                <a:ea typeface="+mj-ea"/>
                <a:cs typeface="+mj-cs"/>
              </a:rPr>
              <a:t>Linked</a:t>
            </a:r>
            <a:r>
              <a:rPr kumimoji="0" sz="3000" b="0" i="0" u="none" strike="noStrike" kern="1200" cap="none" spc="-109" normalizeH="0" baseline="0" noProof="0">
                <a:ln>
                  <a:noFill/>
                </a:ln>
                <a:solidFill>
                  <a:schemeClr val="tx1"/>
                </a:solidFill>
                <a:effectLst/>
                <a:uLnTx/>
                <a:uFillTx/>
                <a:latin typeface="+mj-lt"/>
                <a:ea typeface="+mj-ea"/>
                <a:cs typeface="+mj-cs"/>
              </a:rPr>
              <a:t> </a:t>
            </a:r>
            <a:r>
              <a:rPr kumimoji="0" sz="3000" b="0" i="0" u="none" strike="noStrike" kern="1200" cap="none" spc="-23" normalizeH="0" baseline="0" noProof="0" dirty="0">
                <a:ln>
                  <a:noFill/>
                </a:ln>
                <a:solidFill>
                  <a:schemeClr val="tx1"/>
                </a:solidFill>
                <a:effectLst/>
                <a:uLnTx/>
                <a:uFillTx/>
                <a:latin typeface="+mj-lt"/>
                <a:ea typeface="+mj-ea"/>
                <a:cs typeface="+mj-cs"/>
              </a:rPr>
              <a:t>List</a:t>
            </a:r>
            <a:endParaRPr kumimoji="0" sz="3000" b="0" i="0" u="none" strike="noStrike" kern="1200" cap="none" spc="0" normalizeH="0" baseline="0" noProof="0" dirty="0">
              <a:ln>
                <a:noFill/>
              </a:ln>
              <a:solidFill>
                <a:schemeClr val="tx1"/>
              </a:solidFill>
              <a:effectLst/>
              <a:uLnTx/>
              <a:uFillTx/>
              <a:latin typeface="+mj-lt"/>
              <a:ea typeface="+mj-ea"/>
              <a:cs typeface="+mj-cs"/>
            </a:endParaRPr>
          </a:p>
        </p:txBody>
      </p:sp>
      <p:grpSp>
        <p:nvGrpSpPr>
          <p:cNvPr id="25603" name="object 3"/>
          <p:cNvGrpSpPr/>
          <p:nvPr/>
        </p:nvGrpSpPr>
        <p:grpSpPr>
          <a:xfrm>
            <a:off x="1519238" y="2398713"/>
            <a:ext cx="6105525" cy="1184275"/>
            <a:chOff x="2025650" y="2055367"/>
            <a:chExt cx="8140700" cy="1579880"/>
          </a:xfrm>
        </p:grpSpPr>
        <p:sp>
          <p:nvSpPr>
            <p:cNvPr id="4" name="object 4"/>
            <p:cNvSpPr/>
            <p:nvPr/>
          </p:nvSpPr>
          <p:spPr>
            <a:xfrm>
              <a:off x="2031999" y="2061720"/>
              <a:ext cx="8128000" cy="1554466"/>
            </a:xfrm>
            <a:custGeom>
              <a:avLst/>
              <a:gdLst/>
              <a:ahLst/>
              <a:cxnLst/>
              <a:rect l="l" t="t" r="r" b="b"/>
              <a:pathLst>
                <a:path w="8128000" h="1554479">
                  <a:moveTo>
                    <a:pt x="8128000" y="0"/>
                  </a:moveTo>
                  <a:lnTo>
                    <a:pt x="0" y="0"/>
                  </a:lnTo>
                  <a:lnTo>
                    <a:pt x="0" y="1554479"/>
                  </a:lnTo>
                  <a:lnTo>
                    <a:pt x="8128000" y="1554479"/>
                  </a:lnTo>
                  <a:lnTo>
                    <a:pt x="8128000" y="0"/>
                  </a:lnTo>
                  <a:close/>
                </a:path>
              </a:pathLst>
            </a:custGeom>
            <a:solidFill>
              <a:srgbClr val="5B9BD4"/>
            </a:solidFill>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5" name="object 5"/>
            <p:cNvSpPr/>
            <p:nvPr/>
          </p:nvSpPr>
          <p:spPr>
            <a:xfrm>
              <a:off x="2031999" y="2055367"/>
              <a:ext cx="8128000" cy="1579880"/>
            </a:xfrm>
            <a:custGeom>
              <a:avLst/>
              <a:gdLst/>
              <a:ahLst/>
              <a:cxnLst/>
              <a:rect l="l" t="t" r="r" b="b"/>
              <a:pathLst>
                <a:path w="8128000" h="1579879">
                  <a:moveTo>
                    <a:pt x="0" y="0"/>
                  </a:moveTo>
                  <a:lnTo>
                    <a:pt x="0" y="1579880"/>
                  </a:lnTo>
                </a:path>
                <a:path w="8128000" h="1579879">
                  <a:moveTo>
                    <a:pt x="8128000" y="0"/>
                  </a:moveTo>
                  <a:lnTo>
                    <a:pt x="8128000" y="1579880"/>
                  </a:lnTo>
                </a:path>
              </a:pathLst>
            </a:custGeom>
            <a:ln w="12700">
              <a:solidFill>
                <a:srgbClr val="FFFFFF"/>
              </a:solidFill>
            </a:ln>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 name="object 6"/>
            <p:cNvSpPr/>
            <p:nvPr/>
          </p:nvSpPr>
          <p:spPr>
            <a:xfrm>
              <a:off x="2025650" y="2055367"/>
              <a:ext cx="8140700" cy="12707"/>
            </a:xfrm>
            <a:custGeom>
              <a:avLst/>
              <a:gdLst/>
              <a:ahLst/>
              <a:cxnLst/>
              <a:rect l="l" t="t" r="r" b="b"/>
              <a:pathLst>
                <a:path w="8140700" h="12700">
                  <a:moveTo>
                    <a:pt x="0" y="12700"/>
                  </a:moveTo>
                  <a:lnTo>
                    <a:pt x="8140700" y="12700"/>
                  </a:lnTo>
                  <a:lnTo>
                    <a:pt x="8140700" y="0"/>
                  </a:lnTo>
                  <a:lnTo>
                    <a:pt x="0" y="0"/>
                  </a:lnTo>
                  <a:lnTo>
                    <a:pt x="0" y="12700"/>
                  </a:lnTo>
                  <a:close/>
                </a:path>
              </a:pathLst>
            </a:custGeom>
            <a:solidFill>
              <a:srgbClr val="FFFFFF"/>
            </a:solidFill>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7" name="object 7"/>
            <p:cNvSpPr/>
            <p:nvPr/>
          </p:nvSpPr>
          <p:spPr>
            <a:xfrm>
              <a:off x="2025650" y="3616186"/>
              <a:ext cx="8140700" cy="0"/>
            </a:xfrm>
            <a:custGeom>
              <a:avLst/>
              <a:gdLst/>
              <a:ahLst/>
              <a:cxnLst/>
              <a:rect l="l" t="t" r="r" b="b"/>
              <a:pathLst>
                <a:path w="8140700">
                  <a:moveTo>
                    <a:pt x="0" y="0"/>
                  </a:moveTo>
                  <a:lnTo>
                    <a:pt x="8140700" y="0"/>
                  </a:lnTo>
                </a:path>
              </a:pathLst>
            </a:custGeom>
            <a:ln w="38100">
              <a:solidFill>
                <a:srgbClr val="FFFFFF"/>
              </a:solidFill>
            </a:ln>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grpSp>
      <p:sp>
        <p:nvSpPr>
          <p:cNvPr id="25604" name="object 8"/>
          <p:cNvSpPr txBox="1"/>
          <p:nvPr/>
        </p:nvSpPr>
        <p:spPr>
          <a:xfrm>
            <a:off x="687388" y="1785938"/>
            <a:ext cx="7678737" cy="3186112"/>
          </a:xfrm>
          <a:prstGeom prst="rect">
            <a:avLst/>
          </a:prstGeom>
          <a:noFill/>
          <a:ln w="9525">
            <a:noFill/>
          </a:ln>
        </p:spPr>
        <p:txBody>
          <a:bodyPr lIns="0" tIns="9049"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80975" lvl="0" indent="-171450" defTabSz="914400">
              <a:spcBef>
                <a:spcPts val="75"/>
              </a:spcBef>
              <a:tabLst>
                <a:tab pos="180975" algn="l"/>
              </a:tabLst>
            </a:pPr>
            <a:r>
              <a:rPr lang="en-US" altLang="en-US" sz="2100" dirty="0">
                <a:latin typeface="Calibri Light" panose="020F0302020204030204" pitchFamily="34" charset="0"/>
                <a:cs typeface="Calibri Light" panose="020F0302020204030204" pitchFamily="34" charset="0"/>
              </a:rPr>
              <a:t>The structure defined for a single linked list is implemented as follows:</a:t>
            </a:r>
          </a:p>
          <a:p>
            <a:pPr marL="180975" lvl="0" indent="-171450" defTabSz="914400">
              <a:spcBef>
                <a:spcPts val="15"/>
              </a:spcBef>
              <a:tabLst>
                <a:tab pos="180975" algn="l"/>
              </a:tabLst>
            </a:pPr>
            <a:endParaRPr lang="en-US" altLang="en-US" sz="1900" dirty="0">
              <a:latin typeface="Calibri Light" panose="020F0302020204030204" pitchFamily="34" charset="0"/>
              <a:cs typeface="Calibri Light" panose="020F0302020204030204" pitchFamily="34" charset="0"/>
            </a:endParaRPr>
          </a:p>
          <a:p>
            <a:pPr marL="180975" lvl="0" indent="-171450" defTabSz="914400">
              <a:spcBef>
                <a:spcPct val="0"/>
              </a:spcBef>
              <a:buFontTx/>
              <a:buNone/>
              <a:tabLst>
                <a:tab pos="180975" algn="l"/>
              </a:tabLst>
            </a:pPr>
            <a:r>
              <a:rPr lang="en-US" altLang="en-US" sz="1800" b="1" dirty="0">
                <a:solidFill>
                  <a:srgbClr val="FFFFFF"/>
                </a:solidFill>
                <a:cs typeface="Calibri" panose="020F0502020204030204" pitchFamily="34" charset="0"/>
              </a:rPr>
              <a:t>struct Node{</a:t>
            </a:r>
            <a:endParaRPr lang="en-US" altLang="en-US" sz="1800" dirty="0">
              <a:cs typeface="Calibri" panose="020F0502020204030204" pitchFamily="34" charset="0"/>
            </a:endParaRPr>
          </a:p>
          <a:p>
            <a:pPr marL="180975" lvl="0" indent="-171450" defTabSz="914400">
              <a:spcBef>
                <a:spcPct val="0"/>
              </a:spcBef>
              <a:buFontTx/>
              <a:buNone/>
              <a:tabLst>
                <a:tab pos="180975" algn="l"/>
              </a:tabLst>
            </a:pPr>
            <a:r>
              <a:rPr lang="en-US" altLang="en-US" sz="1800" b="1" dirty="0">
                <a:solidFill>
                  <a:srgbClr val="FFFFFF"/>
                </a:solidFill>
                <a:cs typeface="Calibri" panose="020F0502020204030204" pitchFamily="34" charset="0"/>
              </a:rPr>
              <a:t>int	info;</a:t>
            </a:r>
            <a:endParaRPr lang="en-US" altLang="en-US" sz="1800" dirty="0">
              <a:cs typeface="Calibri" panose="020F0502020204030204" pitchFamily="34" charset="0"/>
            </a:endParaRPr>
          </a:p>
          <a:p>
            <a:pPr marL="180975" lvl="0" indent="-171450" defTabSz="914400">
              <a:spcBef>
                <a:spcPct val="0"/>
              </a:spcBef>
              <a:buFontTx/>
              <a:buNone/>
              <a:tabLst>
                <a:tab pos="180975" algn="l"/>
              </a:tabLst>
            </a:pPr>
            <a:r>
              <a:rPr lang="en-US" altLang="en-US" sz="1800" b="1" dirty="0">
                <a:solidFill>
                  <a:srgbClr val="FFFFFF"/>
                </a:solidFill>
                <a:cs typeface="Calibri" panose="020F0502020204030204" pitchFamily="34" charset="0"/>
              </a:rPr>
              <a:t>struct	Node	*	next;</a:t>
            </a:r>
            <a:endParaRPr lang="en-US" altLang="en-US" sz="1800" dirty="0">
              <a:cs typeface="Calibri" panose="020F0502020204030204" pitchFamily="34" charset="0"/>
            </a:endParaRPr>
          </a:p>
          <a:p>
            <a:pPr marL="180975" lvl="0" indent="-171450" defTabSz="914400">
              <a:spcBef>
                <a:spcPct val="0"/>
              </a:spcBef>
              <a:buFontTx/>
              <a:buNone/>
              <a:tabLst>
                <a:tab pos="180975" algn="l"/>
              </a:tabLst>
            </a:pPr>
            <a:r>
              <a:rPr lang="en-US" altLang="en-US" sz="1800" b="1" dirty="0">
                <a:solidFill>
                  <a:srgbClr val="FFFFFF"/>
                </a:solidFill>
                <a:cs typeface="Calibri" panose="020F0502020204030204" pitchFamily="34" charset="0"/>
              </a:rPr>
              <a:t>}</a:t>
            </a:r>
            <a:endParaRPr lang="en-US" altLang="en-US" sz="1800" dirty="0">
              <a:cs typeface="Calibri" panose="020F0502020204030204" pitchFamily="34" charset="0"/>
            </a:endParaRPr>
          </a:p>
          <a:p>
            <a:pPr marL="180975" lvl="0" indent="-171450" defTabSz="914400">
              <a:spcBef>
                <a:spcPts val="1500"/>
              </a:spcBef>
              <a:tabLst>
                <a:tab pos="180975" algn="l"/>
              </a:tabLst>
            </a:pPr>
            <a:r>
              <a:rPr lang="en-US" altLang="en-US" sz="2100" dirty="0">
                <a:latin typeface="Calibri Light" panose="020F0302020204030204" pitchFamily="34" charset="0"/>
                <a:cs typeface="Calibri Light" panose="020F0302020204030204" pitchFamily="34" charset="0"/>
              </a:rPr>
              <a:t>The structure declared for linear linked list holds two members</a:t>
            </a:r>
          </a:p>
          <a:p>
            <a:pPr marL="523875" lvl="1" indent="-171450" defTabSz="914400">
              <a:spcBef>
                <a:spcPts val="125"/>
              </a:spcBef>
              <a:buFont typeface="Arial" panose="020B0604020202020204" pitchFamily="34" charset="0"/>
              <a:buChar char="•"/>
              <a:tabLst>
                <a:tab pos="180975" algn="l"/>
              </a:tabLst>
            </a:pPr>
            <a:r>
              <a:rPr lang="en-US" altLang="en-US" sz="1800" dirty="0">
                <a:latin typeface="Calibri Light" panose="020F0302020204030204" pitchFamily="34" charset="0"/>
                <a:cs typeface="Calibri Light" panose="020F0302020204030204" pitchFamily="34" charset="0"/>
              </a:rPr>
              <a:t>An integer type variable ‘</a:t>
            </a:r>
            <a:r>
              <a:rPr lang="en-US" altLang="en-US" sz="2100" dirty="0">
                <a:latin typeface="Calibri Light" panose="020F0302020204030204" pitchFamily="34" charset="0"/>
                <a:cs typeface="Calibri Light" panose="020F0302020204030204" pitchFamily="34" charset="0"/>
              </a:rPr>
              <a:t>data</a:t>
            </a:r>
            <a:r>
              <a:rPr lang="en-US" altLang="en-US" sz="1800" dirty="0">
                <a:latin typeface="Calibri Light" panose="020F0302020204030204" pitchFamily="34" charset="0"/>
                <a:cs typeface="Calibri Light" panose="020F0302020204030204" pitchFamily="34" charset="0"/>
              </a:rPr>
              <a:t>’ which holds the elements and</a:t>
            </a:r>
          </a:p>
          <a:p>
            <a:pPr marL="523875" lvl="1" indent="-171450" defTabSz="914400">
              <a:lnSpc>
                <a:spcPts val="2025"/>
              </a:lnSpc>
              <a:spcBef>
                <a:spcPts val="600"/>
              </a:spcBef>
              <a:buFont typeface="Arial" panose="020B0604020202020204" pitchFamily="34" charset="0"/>
              <a:buChar char="•"/>
              <a:tabLst>
                <a:tab pos="180975" algn="l"/>
              </a:tabLst>
            </a:pPr>
            <a:r>
              <a:rPr lang="en-US" altLang="en-US" sz="1800" dirty="0">
                <a:latin typeface="Calibri Light" panose="020F0302020204030204" pitchFamily="34" charset="0"/>
                <a:cs typeface="Calibri Light" panose="020F0302020204030204" pitchFamily="34" charset="0"/>
              </a:rPr>
              <a:t>Another type ‘</a:t>
            </a:r>
            <a:r>
              <a:rPr lang="en-US" altLang="en-US" sz="2100" dirty="0">
                <a:latin typeface="Calibri Light" panose="020F0302020204030204" pitchFamily="34" charset="0"/>
                <a:cs typeface="Calibri Light" panose="020F0302020204030204" pitchFamily="34" charset="0"/>
              </a:rPr>
              <a:t>node</a:t>
            </a:r>
            <a:r>
              <a:rPr lang="en-US" altLang="en-US" sz="1800" dirty="0">
                <a:latin typeface="Calibri Light" panose="020F0302020204030204" pitchFamily="34" charset="0"/>
                <a:cs typeface="Calibri Light" panose="020F0302020204030204" pitchFamily="34" charset="0"/>
              </a:rPr>
              <a:t>’, which has next, which stores the address of the next  node in the list.</a:t>
            </a:r>
            <a:endParaRPr lang="en-US" altLang="en-US" sz="1800" dirty="0">
              <a:latin typeface="Calibri Light" panose="020F0302020204030204" pitchFamily="34" charset="0"/>
              <a:ea typeface="Calibri Light" panose="020F0302020204030204" pitchFamily="34" charset="0"/>
            </a:endParaRPr>
          </a:p>
        </p:txBody>
      </p:sp>
      <p:sp>
        <p:nvSpPr>
          <p:cNvPr id="12" name="Date Placeholder 11"/>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8DA3527D-F903-4B83-9BDC-E4D1C188AEE8}"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3" name="Footer Placeholder 12"/>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25607" name="Slide Number Placeholder 13"/>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26</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15" name="Title 1"/>
          <p:cNvSpPr txBox="1"/>
          <p:nvPr/>
        </p:nvSpPr>
        <p:spPr>
          <a:xfrm>
            <a:off x="1371600" y="-39687"/>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Continued….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105400"/>
          </a:xfrm>
        </p:spPr>
        <p:txBody>
          <a:bodyPr vert="horz" wrap="square" lIns="91440" tIns="45720" rIns="91440" bIns="45720" numCol="1" rtlCol="0" anchor="t" anchorCtr="0" compatLnSpc="1">
            <a:no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kumimoji="0" lang="en-US" sz="2200" b="0" i="0" u="none" strike="noStrike" kern="1200" cap="none" spc="0" normalizeH="0" baseline="0" noProof="0" dirty="0">
                <a:ln>
                  <a:noFill/>
                </a:ln>
                <a:solidFill>
                  <a:schemeClr val="tx1"/>
                </a:solidFill>
                <a:effectLst/>
                <a:uLnTx/>
                <a:uFillTx/>
                <a:latin typeface="+mn-lt"/>
                <a:ea typeface="+mn-ea"/>
                <a:cs typeface="+mn-cs"/>
              </a:rPr>
              <a:t>Linked list can be visualized as a chain of nodes, where every node points to the next node.</a:t>
            </a: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defRPr/>
            </a:pPr>
            <a:endParaRPr kumimoji="0" lang="en-US" sz="2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defRPr/>
            </a:pPr>
            <a:endParaRPr kumimoji="0" lang="en-US" sz="2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defRPr/>
            </a:pPr>
            <a:endParaRPr kumimoji="0" lang="en-US" sz="2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US" sz="2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kumimoji="0" lang="en-US" sz="2200" b="0" i="0" u="none" strike="noStrike" kern="1200" cap="none" spc="0" normalizeH="0" baseline="0" noProof="0" dirty="0">
                <a:ln>
                  <a:noFill/>
                </a:ln>
                <a:solidFill>
                  <a:schemeClr val="tx1"/>
                </a:solidFill>
                <a:effectLst/>
                <a:uLnTx/>
                <a:uFillTx/>
                <a:latin typeface="+mn-lt"/>
                <a:ea typeface="+mn-ea"/>
                <a:cs typeface="+mn-cs"/>
              </a:rPr>
              <a:t>As per the above illustration, following are the important points to be considered.</a:t>
            </a:r>
          </a:p>
          <a:p>
            <a:pPr marL="742950" marR="0" lvl="1" indent="-285750" algn="just"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kumimoji="0" lang="en-US" sz="2200" b="0" i="0" u="none" strike="noStrike" kern="1200" cap="none" spc="0" normalizeH="0" baseline="0" noProof="0" dirty="0">
                <a:ln>
                  <a:noFill/>
                </a:ln>
                <a:solidFill>
                  <a:schemeClr val="tx1"/>
                </a:solidFill>
                <a:effectLst/>
                <a:uLnTx/>
                <a:uFillTx/>
                <a:latin typeface="+mn-lt"/>
                <a:ea typeface="+mn-ea"/>
                <a:cs typeface="+mn-cs"/>
              </a:rPr>
              <a:t>Linked List contains a link element called first.</a:t>
            </a:r>
          </a:p>
          <a:p>
            <a:pPr marL="742950" marR="0" lvl="1" indent="-285750" algn="just"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kumimoji="0" lang="en-US" sz="2200" b="0" i="0" u="none" strike="noStrike" kern="1200" cap="none" spc="0" normalizeH="0" baseline="0" noProof="0" dirty="0">
                <a:ln>
                  <a:noFill/>
                </a:ln>
                <a:solidFill>
                  <a:schemeClr val="tx1"/>
                </a:solidFill>
                <a:effectLst/>
                <a:uLnTx/>
                <a:uFillTx/>
                <a:latin typeface="+mn-lt"/>
                <a:ea typeface="+mn-ea"/>
                <a:cs typeface="+mn-cs"/>
              </a:rPr>
              <a:t>Each link carries a data field(s) and a link field called next.</a:t>
            </a:r>
          </a:p>
          <a:p>
            <a:pPr marL="742950" marR="0" lvl="1" indent="-285750" algn="just"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kumimoji="0" lang="en-US" sz="2200" b="0" i="0" u="none" strike="noStrike" kern="1200" cap="none" spc="0" normalizeH="0" baseline="0" noProof="0" dirty="0">
                <a:ln>
                  <a:noFill/>
                </a:ln>
                <a:solidFill>
                  <a:schemeClr val="tx1"/>
                </a:solidFill>
                <a:effectLst/>
                <a:uLnTx/>
                <a:uFillTx/>
                <a:latin typeface="+mn-lt"/>
                <a:ea typeface="+mn-ea"/>
                <a:cs typeface="+mn-cs"/>
              </a:rPr>
              <a:t>Each link is linked with its next link using its next link.</a:t>
            </a:r>
          </a:p>
          <a:p>
            <a:pPr marL="742950" marR="0" lvl="1" indent="-285750" algn="just"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kumimoji="0" lang="en-US" sz="2200" b="0" i="0" u="none" strike="noStrike" kern="1200" cap="none" spc="0" normalizeH="0" baseline="0" noProof="0" dirty="0">
                <a:ln>
                  <a:noFill/>
                </a:ln>
                <a:solidFill>
                  <a:schemeClr val="tx1"/>
                </a:solidFill>
                <a:effectLst/>
                <a:uLnTx/>
                <a:uFillTx/>
                <a:latin typeface="+mn-lt"/>
                <a:ea typeface="+mn-ea"/>
                <a:cs typeface="+mn-cs"/>
              </a:rPr>
              <a:t>Last link carries a link as null to mark the end of the list.</a:t>
            </a: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defRPr/>
            </a:pPr>
            <a:endParaRPr kumimoji="0" lang="en-US" sz="2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2CC3E478-04BD-449E-93AB-E00AE8C7B614}"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56350"/>
            <a:ext cx="50292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2662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27</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Linked List Representation</a:t>
            </a:r>
          </a:p>
        </p:txBody>
      </p:sp>
      <p:pic>
        <p:nvPicPr>
          <p:cNvPr id="26632" name="Picture 8" descr="linked_list.jpg"/>
          <p:cNvPicPr>
            <a:picLocks noChangeAspect="1"/>
          </p:cNvPicPr>
          <p:nvPr/>
        </p:nvPicPr>
        <p:blipFill>
          <a:blip r:embed="rId2"/>
          <a:stretch>
            <a:fillRect/>
          </a:stretch>
        </p:blipFill>
        <p:spPr>
          <a:xfrm>
            <a:off x="1219200" y="2133600"/>
            <a:ext cx="7010400" cy="1524000"/>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object 3"/>
          <p:cNvSpPr txBox="1"/>
          <p:nvPr/>
        </p:nvSpPr>
        <p:spPr>
          <a:xfrm>
            <a:off x="687388" y="1785938"/>
            <a:ext cx="7431087" cy="2924175"/>
          </a:xfrm>
          <a:prstGeom prst="rect">
            <a:avLst/>
          </a:prstGeom>
          <a:noFill/>
          <a:ln w="9525">
            <a:noFill/>
          </a:ln>
        </p:spPr>
        <p:txBody>
          <a:bodyPr lIns="0" tIns="9049"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80975" lvl="0" indent="-171450" defTabSz="914400">
              <a:spcBef>
                <a:spcPts val="75"/>
              </a:spcBef>
              <a:tabLst>
                <a:tab pos="180975" algn="l"/>
              </a:tabLst>
            </a:pPr>
            <a:r>
              <a:rPr lang="en-US" altLang="en-US" sz="2100" dirty="0">
                <a:latin typeface="Calibri Light" panose="020F0302020204030204" pitchFamily="34" charset="0"/>
                <a:cs typeface="Calibri Light" panose="020F0302020204030204" pitchFamily="34" charset="0"/>
              </a:rPr>
              <a:t>The nodes in a linked list are not stored contiguously in the memory</a:t>
            </a:r>
          </a:p>
          <a:p>
            <a:pPr marL="180975" lvl="0" indent="-171450" defTabSz="914400">
              <a:spcBef>
                <a:spcPts val="40"/>
              </a:spcBef>
              <a:tabLst>
                <a:tab pos="180975" algn="l"/>
              </a:tabLst>
            </a:pPr>
            <a:endParaRPr lang="en-US" altLang="en-US" sz="2800" dirty="0">
              <a:latin typeface="Calibri Light" panose="020F0302020204030204" pitchFamily="34" charset="0"/>
              <a:cs typeface="Calibri Light" panose="020F0302020204030204" pitchFamily="34" charset="0"/>
            </a:endParaRPr>
          </a:p>
          <a:p>
            <a:pPr marL="180975" lvl="0" indent="-171450" defTabSz="914400">
              <a:spcBef>
                <a:spcPct val="0"/>
              </a:spcBef>
              <a:tabLst>
                <a:tab pos="180975" algn="l"/>
              </a:tabLst>
            </a:pPr>
            <a:r>
              <a:rPr lang="en-US" altLang="en-US" sz="2100" dirty="0">
                <a:latin typeface="Calibri Light" panose="020F0302020204030204" pitchFamily="34" charset="0"/>
                <a:cs typeface="Calibri Light" panose="020F0302020204030204" pitchFamily="34" charset="0"/>
              </a:rPr>
              <a:t>You don’t have to shift any element in the list</a:t>
            </a:r>
          </a:p>
          <a:p>
            <a:pPr marL="180975" lvl="0" indent="-171450" defTabSz="914400">
              <a:spcBef>
                <a:spcPts val="15"/>
              </a:spcBef>
              <a:tabLst>
                <a:tab pos="180975" algn="l"/>
              </a:tabLst>
            </a:pPr>
            <a:endParaRPr lang="en-US" altLang="en-US" sz="3100" dirty="0">
              <a:latin typeface="Calibri Light" panose="020F0302020204030204" pitchFamily="34" charset="0"/>
              <a:cs typeface="Calibri Light" panose="020F0302020204030204" pitchFamily="34" charset="0"/>
            </a:endParaRPr>
          </a:p>
          <a:p>
            <a:pPr marL="180975" lvl="0" indent="-171450" defTabSz="914400">
              <a:lnSpc>
                <a:spcPts val="2265"/>
              </a:lnSpc>
              <a:spcBef>
                <a:spcPct val="0"/>
              </a:spcBef>
              <a:tabLst>
                <a:tab pos="180975" algn="l"/>
              </a:tabLst>
            </a:pPr>
            <a:r>
              <a:rPr lang="en-US" altLang="en-US" sz="2100" dirty="0">
                <a:latin typeface="Calibri Light" panose="020F0302020204030204" pitchFamily="34" charset="0"/>
                <a:cs typeface="Calibri Light" panose="020F0302020204030204" pitchFamily="34" charset="0"/>
              </a:rPr>
              <a:t>Memory for each node can be allocated dynamically whenever the  need arises.</a:t>
            </a:r>
          </a:p>
          <a:p>
            <a:pPr marL="180975" lvl="0" indent="-171450" defTabSz="914400">
              <a:spcBef>
                <a:spcPct val="0"/>
              </a:spcBef>
              <a:tabLst>
                <a:tab pos="180975" algn="l"/>
              </a:tabLst>
            </a:pPr>
            <a:endParaRPr lang="en-US" altLang="en-US" sz="2800" dirty="0">
              <a:latin typeface="Calibri Light" panose="020F0302020204030204" pitchFamily="34" charset="0"/>
              <a:cs typeface="Calibri Light" panose="020F0302020204030204" pitchFamily="34" charset="0"/>
            </a:endParaRPr>
          </a:p>
          <a:p>
            <a:pPr marL="180975" lvl="0" indent="-171450" defTabSz="914400">
              <a:spcBef>
                <a:spcPct val="0"/>
              </a:spcBef>
              <a:tabLst>
                <a:tab pos="180975" algn="l"/>
              </a:tabLst>
            </a:pPr>
            <a:r>
              <a:rPr lang="en-US" altLang="en-US" sz="2100" dirty="0">
                <a:latin typeface="Calibri Light" panose="020F0302020204030204" pitchFamily="34" charset="0"/>
                <a:cs typeface="Calibri Light" panose="020F0302020204030204" pitchFamily="34" charset="0"/>
              </a:rPr>
              <a:t>The size of a linked list can grow or shrink dynamically</a:t>
            </a:r>
            <a:endParaRPr lang="en-US" altLang="en-US" sz="2100" dirty="0">
              <a:latin typeface="Calibri Light" panose="020F0302020204030204" pitchFamily="34" charset="0"/>
              <a:ea typeface="Calibri Light" panose="020F0302020204030204" pitchFamily="34" charset="0"/>
            </a:endParaRPr>
          </a:p>
        </p:txBody>
      </p:sp>
      <p:sp>
        <p:nvSpPr>
          <p:cNvPr id="7" name="Date Placeholder 6"/>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98A1C10B-F23A-4207-88AD-3BDE3EAE8F66}"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27653" name="Slide Number Placeholder 8"/>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28</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10" name="Title 1"/>
          <p:cNvSpPr txBox="1"/>
          <p:nvPr/>
        </p:nvSpPr>
        <p:spPr>
          <a:xfrm>
            <a:off x="1371600" y="-39687"/>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3600" b="1" i="0" u="none" strike="noStrike" kern="1200" cap="none" spc="0" normalizeH="0" baseline="0" noProof="0" dirty="0">
                <a:ln>
                  <a:noFill/>
                </a:ln>
                <a:solidFill>
                  <a:schemeClr val="dk1"/>
                </a:solidFill>
                <a:effectLst/>
                <a:uLnTx/>
                <a:uFillTx/>
                <a:latin typeface="+mn-lt"/>
                <a:ea typeface="+mn-ea"/>
                <a:cs typeface="+mn-cs"/>
              </a:rPr>
              <a:t>Properties of linked list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p:cNvSpPr>
            <a:spLocks noGrp="1"/>
          </p:cNvSpPr>
          <p:nvPr>
            <p:ph idx="1"/>
          </p:nvPr>
        </p:nvSpPr>
        <p:spPr>
          <a:xfrm>
            <a:off x="533400" y="1143000"/>
            <a:ext cx="8229600" cy="4525963"/>
          </a:xfrm>
        </p:spPr>
        <p:txBody>
          <a:bodyPr vert="horz" wrap="square" lIns="91440" tIns="45720" rIns="91440" bIns="45720" anchor="t" anchorCtr="0"/>
          <a:lstStyle/>
          <a:p>
            <a:pPr algn="just" eaLnBrk="1" hangingPunct="1"/>
            <a:r>
              <a:rPr lang="en-US" altLang="en-US" sz="2200" dirty="0"/>
              <a:t>Following are the basic operations supported by a list.</a:t>
            </a:r>
          </a:p>
          <a:p>
            <a:pPr lvl="1" algn="just" eaLnBrk="1" hangingPunct="1"/>
            <a:r>
              <a:rPr lang="en-US" altLang="en-US" sz="2200" b="1" dirty="0"/>
              <a:t>Insertion</a:t>
            </a:r>
            <a:r>
              <a:rPr lang="en-US" altLang="en-US" sz="2200" dirty="0"/>
              <a:t> − Adds an element at the beginning of the list.</a:t>
            </a:r>
          </a:p>
          <a:p>
            <a:pPr lvl="1" algn="just" eaLnBrk="1" hangingPunct="1"/>
            <a:r>
              <a:rPr lang="en-US" altLang="en-US" sz="2200" b="1" dirty="0"/>
              <a:t>Deletion</a:t>
            </a:r>
            <a:r>
              <a:rPr lang="en-US" altLang="en-US" sz="2200" dirty="0"/>
              <a:t> − Deletes an element at the beginning of the list.</a:t>
            </a:r>
          </a:p>
          <a:p>
            <a:pPr lvl="1" algn="just" eaLnBrk="1" hangingPunct="1"/>
            <a:r>
              <a:rPr lang="en-US" altLang="en-US" sz="2200" b="1" dirty="0"/>
              <a:t>Display</a:t>
            </a:r>
            <a:r>
              <a:rPr lang="en-US" altLang="en-US" sz="2200" dirty="0"/>
              <a:t> − Displays the complete list.</a:t>
            </a:r>
          </a:p>
          <a:p>
            <a:pPr lvl="1" algn="just" eaLnBrk="1" hangingPunct="1"/>
            <a:r>
              <a:rPr lang="en-US" altLang="en-US" sz="2200" b="1" dirty="0"/>
              <a:t>Search</a:t>
            </a:r>
            <a:r>
              <a:rPr lang="en-US" altLang="en-US" sz="2200" dirty="0"/>
              <a:t> − Searches an element using the given key.</a:t>
            </a:r>
          </a:p>
          <a:p>
            <a:pPr lvl="1" algn="just" eaLnBrk="1" hangingPunct="1"/>
            <a:r>
              <a:rPr lang="en-US" altLang="en-US" sz="2200" b="1" dirty="0"/>
              <a:t>Delete</a:t>
            </a:r>
            <a:r>
              <a:rPr lang="en-US" altLang="en-US" sz="2200" dirty="0"/>
              <a:t> − Deletes an element using the given key.</a:t>
            </a:r>
          </a:p>
          <a:p>
            <a:pPr algn="just" eaLnBrk="1" hangingPunct="1"/>
            <a:endParaRPr lang="en-US" altLang="en-US" sz="2200"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9D71542E-531A-42CF-8FEE-DFC055C5C2B5}"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56350"/>
            <a:ext cx="50292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2867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29</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Basic Operations on Linked List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696200" cy="817563"/>
          </a:xfr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400" b="0" i="0" u="none" strike="noStrike" kern="1200" cap="none" spc="0" normalizeH="0" baseline="0" noProof="0" dirty="0">
                <a:ln>
                  <a:noFill/>
                </a:ln>
                <a:solidFill>
                  <a:schemeClr val="dk1"/>
                </a:solidFill>
                <a:effectLst/>
                <a:uLnTx/>
                <a:uFillTx/>
                <a:latin typeface="+mn-lt"/>
                <a:ea typeface="+mn-ea"/>
                <a:cs typeface="+mn-cs"/>
              </a:rPr>
              <a:t>Evaluation Scheme</a:t>
            </a:r>
            <a:endParaRPr kumimoji="0" lang="en-IN" sz="4400" b="0" i="0" u="none" strike="noStrike" kern="1200" cap="none" spc="0" normalizeH="0" baseline="0" noProof="0" dirty="0">
              <a:ln>
                <a:noFill/>
              </a:ln>
              <a:solidFill>
                <a:schemeClr val="dk1"/>
              </a:solidFill>
              <a:effectLst/>
              <a:uLnTx/>
              <a:uFillTx/>
              <a:latin typeface="+mn-lt"/>
              <a:ea typeface="+mn-ea"/>
              <a:cs typeface="+mn-cs"/>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FC06B088-C5D9-4C5C-BFC9-36F97844892D}"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717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3</a:t>
            </a:fld>
            <a:endParaRPr lang="en-US" altLang="en-US" sz="1200" dirty="0">
              <a:solidFill>
                <a:srgbClr val="898989"/>
              </a:solidFill>
              <a:ea typeface="Arial" panose="020B0604020202020204" pitchFamily="34" charset="0"/>
              <a:cs typeface="Arial" panose="020B0604020202020204" pitchFamily="34" charset="0"/>
            </a:endParaRPr>
          </a:p>
        </p:txBody>
      </p:sp>
      <p:pic>
        <p:nvPicPr>
          <p:cNvPr id="7174" name="Google Shape;91;p1" descr="E:\NIET\Project\xLogo11.png.pagespeed.ic.pydHLuCQEZ.png"/>
          <p:cNvPicPr preferRelativeResize="0">
            <a:picLocks noChangeAspect="1"/>
          </p:cNvPicPr>
          <p:nvPr/>
        </p:nvPicPr>
        <p:blipFill>
          <a:blip r:embed="rId2"/>
          <a:stretch>
            <a:fillRect/>
          </a:stretch>
        </p:blipFill>
        <p:spPr>
          <a:xfrm>
            <a:off x="0" y="0"/>
            <a:ext cx="1447800" cy="817563"/>
          </a:xfrm>
          <a:prstGeom prst="rect">
            <a:avLst/>
          </a:prstGeom>
          <a:noFill/>
          <a:ln w="9525">
            <a:noFill/>
          </a:ln>
        </p:spPr>
      </p:pic>
      <p:pic>
        <p:nvPicPr>
          <p:cNvPr id="3" name="Content Placeholder 2"/>
          <p:cNvPicPr>
            <a:picLocks noGrp="1" noChangeAspect="1"/>
          </p:cNvPicPr>
          <p:nvPr>
            <p:ph idx="1"/>
          </p:nvPr>
        </p:nvPicPr>
        <p:blipFill>
          <a:blip r:embed="rId3"/>
          <a:srcRect l="26909" t="18185" r="26405" b="10260"/>
          <a:stretch>
            <a:fillRect/>
          </a:stretch>
        </p:blipFill>
        <p:spPr>
          <a:xfrm>
            <a:off x="971550" y="857885"/>
            <a:ext cx="7838440" cy="5457825"/>
          </a:xfrm>
          <a:prstGeom prst="rect">
            <a:avLst/>
          </a:prstGeom>
        </p:spPr>
      </p:pic>
      <p:pic>
        <p:nvPicPr>
          <p:cNvPr id="6" name="Picture 5" descr="E:\Master Folder 2017-18\Approved Logo by BOG\NIET logo_.png"/>
          <p:cNvPicPr/>
          <p:nvPr/>
        </p:nvPicPr>
        <p:blipFill>
          <a:blip r:embed="rId4"/>
          <a:srcRect/>
          <a:stretch>
            <a:fillRect/>
          </a:stretch>
        </p:blipFill>
        <p:spPr bwMode="auto">
          <a:xfrm>
            <a:off x="83820" y="44450"/>
            <a:ext cx="1287780" cy="667385"/>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7"/>
          <p:cNvGraphicFramePr>
            <a:graphicFrameLocks noGrp="1"/>
          </p:cNvGraphicFramePr>
          <p:nvPr/>
        </p:nvGraphicFramePr>
        <p:xfrm>
          <a:off x="298450" y="1524000"/>
          <a:ext cx="8424863" cy="4814889"/>
        </p:xfrm>
        <a:graphic>
          <a:graphicData uri="http://schemas.openxmlformats.org/drawingml/2006/table">
            <a:tbl>
              <a:tblPr/>
              <a:tblGrid>
                <a:gridCol w="4213225">
                  <a:extLst>
                    <a:ext uri="{9D8B030D-6E8A-4147-A177-3AD203B41FA5}">
                      <a16:colId xmlns:a16="http://schemas.microsoft.com/office/drawing/2014/main" val="20000"/>
                    </a:ext>
                  </a:extLst>
                </a:gridCol>
                <a:gridCol w="4211638">
                  <a:extLst>
                    <a:ext uri="{9D8B030D-6E8A-4147-A177-3AD203B41FA5}">
                      <a16:colId xmlns:a16="http://schemas.microsoft.com/office/drawing/2014/main" val="20001"/>
                    </a:ext>
                  </a:extLst>
                </a:gridCol>
              </a:tblGrid>
              <a:tr h="484188">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ts val="325"/>
                        </a:spcBef>
                        <a:spcAft>
                          <a:spcPct val="0"/>
                        </a:spcAft>
                        <a:buClrTx/>
                        <a:buSzTx/>
                        <a:buFontTx/>
                        <a:buNone/>
                      </a:pPr>
                      <a:r>
                        <a:rPr kumimoji="0" lang="en-US" altLang="en-US" sz="16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Arrays</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0" marR="0" marT="4064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ts val="325"/>
                        </a:spcBef>
                        <a:spcAft>
                          <a:spcPct val="0"/>
                        </a:spcAft>
                        <a:buClrTx/>
                        <a:buSzTx/>
                        <a:buFontTx/>
                        <a:buNone/>
                      </a:pPr>
                      <a:r>
                        <a:rPr kumimoji="0" lang="en-US" altLang="en-US" sz="16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Linked list</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0" marR="0" marT="4064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0"/>
                  </a:ext>
                </a:extLst>
              </a:tr>
              <a:tr h="500063">
                <a:tc>
                  <a:txBody>
                    <a:bodyPr/>
                    <a:lstStyle>
                      <a:lvl1pPr marL="8890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88900" marR="0" lvl="0" indent="0" algn="l" defTabSz="914400" rtl="0" eaLnBrk="1" fontAlgn="base" latinLnBrk="0" hangingPunct="1">
                        <a:lnSpc>
                          <a:spcPct val="100000"/>
                        </a:lnSpc>
                        <a:spcBef>
                          <a:spcPts val="325"/>
                        </a:spcBef>
                        <a:spcAft>
                          <a:spcPct val="0"/>
                        </a:spcAft>
                        <a:buClrTx/>
                        <a:buSzTx/>
                        <a:buFontTx/>
                        <a:buNone/>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Fixed size: Resizing is expensive</a:t>
                      </a:r>
                    </a:p>
                  </a:txBody>
                  <a:tcPr marL="0" marR="0" marT="4064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marL="8890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88900" marR="0" lvl="0" indent="0" algn="l" defTabSz="914400" rtl="0" eaLnBrk="1" fontAlgn="base" latinLnBrk="0" hangingPunct="1">
                        <a:lnSpc>
                          <a:spcPct val="100000"/>
                        </a:lnSpc>
                        <a:spcBef>
                          <a:spcPts val="325"/>
                        </a:spcBef>
                        <a:spcAft>
                          <a:spcPct val="0"/>
                        </a:spcAft>
                        <a:buClrTx/>
                        <a:buSzTx/>
                        <a:buFontTx/>
                        <a:buNone/>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Dynamic size</a:t>
                      </a:r>
                    </a:p>
                  </a:txBody>
                  <a:tcPr marL="0" marR="0" marT="4064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1"/>
                  </a:ext>
                </a:extLst>
              </a:tr>
              <a:tr h="831850">
                <a:tc>
                  <a:txBody>
                    <a:bodyPr/>
                    <a:lstStyle>
                      <a:lvl1pPr marL="8890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88900" marR="0" lvl="0" indent="0" algn="l" defTabSz="914400" rtl="0" eaLnBrk="1" fontAlgn="base" latinLnBrk="0" hangingPunct="1">
                        <a:lnSpc>
                          <a:spcPct val="100000"/>
                        </a:lnSpc>
                        <a:spcBef>
                          <a:spcPts val="325"/>
                        </a:spcBef>
                        <a:spcAft>
                          <a:spcPct val="0"/>
                        </a:spcAft>
                        <a:buClrTx/>
                        <a:buSzTx/>
                        <a:buFontTx/>
                        <a:buNone/>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Insertions and Deletions are inefficient:</a:t>
                      </a:r>
                    </a:p>
                    <a:p>
                      <a:pPr marL="88900" marR="0" lvl="0" indent="0" algn="l" defTabSz="914400" rtl="0" eaLnBrk="1" fontAlgn="base" latinLnBrk="0" hangingPunct="1">
                        <a:lnSpc>
                          <a:spcPct val="100000"/>
                        </a:lnSpc>
                        <a:spcBef>
                          <a:spcPct val="0"/>
                        </a:spcBef>
                        <a:spcAft>
                          <a:spcPct val="0"/>
                        </a:spcAft>
                        <a:buClrTx/>
                        <a:buSzTx/>
                        <a:buFontTx/>
                        <a:buNone/>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Elements are usually shifted</a:t>
                      </a:r>
                    </a:p>
                  </a:txBody>
                  <a:tcPr marL="0" marR="0" marT="4064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marL="8890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88900" marR="0" lvl="0" indent="0" algn="l" defTabSz="914400" rtl="0" eaLnBrk="1" fontAlgn="base" latinLnBrk="0" hangingPunct="1">
                        <a:lnSpc>
                          <a:spcPct val="100000"/>
                        </a:lnSpc>
                        <a:spcBef>
                          <a:spcPts val="325"/>
                        </a:spcBef>
                        <a:spcAft>
                          <a:spcPct val="0"/>
                        </a:spcAft>
                        <a:buClrTx/>
                        <a:buSzTx/>
                        <a:buFontTx/>
                        <a:buNone/>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Insertions and Deletions are efficient: No</a:t>
                      </a:r>
                    </a:p>
                    <a:p>
                      <a:pPr marL="88900" marR="0" lvl="0" indent="0" algn="l" defTabSz="914400" rtl="0" eaLnBrk="1" fontAlgn="base" latinLnBrk="0" hangingPunct="1">
                        <a:lnSpc>
                          <a:spcPct val="100000"/>
                        </a:lnSpc>
                        <a:spcBef>
                          <a:spcPct val="0"/>
                        </a:spcBef>
                        <a:spcAft>
                          <a:spcPct val="0"/>
                        </a:spcAft>
                        <a:buClrTx/>
                        <a:buSzTx/>
                        <a:buFontTx/>
                        <a:buNone/>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shifting</a:t>
                      </a:r>
                    </a:p>
                  </a:txBody>
                  <a:tcPr marL="0" marR="0" marT="4064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2"/>
                  </a:ext>
                </a:extLst>
              </a:tr>
              <a:tr h="1165225">
                <a:tc>
                  <a:txBody>
                    <a:bodyPr/>
                    <a:lstStyle>
                      <a:lvl1pPr marL="8890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88900" marR="0" lvl="0" indent="0" algn="l" defTabSz="914400" rtl="0" eaLnBrk="1" fontAlgn="base" latinLnBrk="0" hangingPunct="1">
                        <a:lnSpc>
                          <a:spcPct val="100000"/>
                        </a:lnSpc>
                        <a:spcBef>
                          <a:spcPts val="325"/>
                        </a:spcBef>
                        <a:spcAft>
                          <a:spcPct val="0"/>
                        </a:spcAft>
                        <a:buClrTx/>
                        <a:buSzTx/>
                        <a:buFontTx/>
                        <a:buNone/>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Random access i.e., efficient indexing</a:t>
                      </a:r>
                    </a:p>
                  </a:txBody>
                  <a:tcPr marL="0" marR="0" marT="4064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lvl1pPr marL="8890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88900" marR="0" lvl="0" indent="0" algn="l" defTabSz="914400" rtl="0" eaLnBrk="1" fontAlgn="base" latinLnBrk="0" hangingPunct="1">
                        <a:lnSpc>
                          <a:spcPct val="100000"/>
                        </a:lnSpc>
                        <a:spcBef>
                          <a:spcPts val="325"/>
                        </a:spcBef>
                        <a:spcAft>
                          <a:spcPct val="0"/>
                        </a:spcAft>
                        <a:buClrTx/>
                        <a:buSzTx/>
                        <a:buFontTx/>
                        <a:buNone/>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No random access</a:t>
                      </a:r>
                    </a:p>
                    <a:p>
                      <a:pPr marL="88900" marR="0" lvl="0" indent="0" algn="l" defTabSz="914400" rtl="0" eaLnBrk="1" fontAlgn="base" latinLnBrk="0" hangingPunct="1">
                        <a:lnSpc>
                          <a:spcPct val="100000"/>
                        </a:lnSpc>
                        <a:spcBef>
                          <a:spcPct val="0"/>
                        </a:spcBef>
                        <a:spcAft>
                          <a:spcPct val="0"/>
                        </a:spcAft>
                        <a:buClrTx/>
                        <a:buSzTx/>
                        <a:buFontTx/>
                        <a:buNone/>
                      </a:pPr>
                      <a:r>
                        <a:rPr kumimoji="0" lang="en-US" altLang="en-US" sz="1600" b="0" i="0" u="none" strike="noStrike" cap="none" normalizeH="0" baseline="0">
                          <a:ln>
                            <a:noFill/>
                          </a:ln>
                          <a:solidFill>
                            <a:schemeClr val="tx1"/>
                          </a:solidFill>
                          <a:effectLst/>
                          <a:latin typeface="Wingdings" panose="05000000000000000000" pitchFamily="2" charset="2"/>
                          <a:cs typeface="Arial" panose="020B0604020202020204" pitchFamily="34" charset="0"/>
                        </a:rPr>
                        <a:t></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Not suitable for operations requiring  accessing elements by index such as sorting</a:t>
                      </a:r>
                    </a:p>
                  </a:txBody>
                  <a:tcPr marL="0" marR="0" marT="4064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10003"/>
                  </a:ext>
                </a:extLst>
              </a:tr>
              <a:tr h="1001713">
                <a:tc>
                  <a:txBody>
                    <a:bodyPr/>
                    <a:lstStyle>
                      <a:lvl1pPr marL="8890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88900" marR="0" lvl="0" indent="0" algn="l" defTabSz="914400" rtl="0" eaLnBrk="1" fontAlgn="base" latinLnBrk="0" hangingPunct="1">
                        <a:lnSpc>
                          <a:spcPct val="100000"/>
                        </a:lnSpc>
                        <a:spcBef>
                          <a:spcPts val="325"/>
                        </a:spcBef>
                        <a:spcAft>
                          <a:spcPct val="0"/>
                        </a:spcAft>
                        <a:buClrTx/>
                        <a:buSzTx/>
                        <a:buFontTx/>
                        <a:buNone/>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No memory waste if the array is full or almost  full; otherwise may result in much memory  waste.</a:t>
                      </a:r>
                    </a:p>
                  </a:txBody>
                  <a:tcPr marL="0" marR="0" marT="4127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lvl1pPr marL="8890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88900" marR="0" lvl="0" indent="0" algn="l" defTabSz="914400" rtl="0" eaLnBrk="1" fontAlgn="base" latinLnBrk="0" hangingPunct="1">
                        <a:lnSpc>
                          <a:spcPct val="100000"/>
                        </a:lnSpc>
                        <a:spcBef>
                          <a:spcPts val="325"/>
                        </a:spcBef>
                        <a:spcAft>
                          <a:spcPct val="0"/>
                        </a:spcAft>
                        <a:buClrTx/>
                        <a:buSzTx/>
                        <a:buFontTx/>
                        <a:buNone/>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Since memory is allocated dynamically(acc. to  our need) there is no waste of memory.</a:t>
                      </a:r>
                    </a:p>
                  </a:txBody>
                  <a:tcPr marL="0" marR="0" marT="4127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10004"/>
                  </a:ext>
                </a:extLst>
              </a:tr>
              <a:tr h="831850">
                <a:tc>
                  <a:txBody>
                    <a:bodyPr/>
                    <a:lstStyle>
                      <a:lvl1pPr marL="8890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88900" marR="0" lvl="0" indent="0" algn="l" defTabSz="914400" rtl="0" eaLnBrk="1" fontAlgn="base" latinLnBrk="0" hangingPunct="1">
                        <a:lnSpc>
                          <a:spcPct val="100000"/>
                        </a:lnSpc>
                        <a:spcBef>
                          <a:spcPts val="325"/>
                        </a:spcBef>
                        <a:spcAft>
                          <a:spcPct val="0"/>
                        </a:spcAft>
                        <a:buClrTx/>
                        <a:buSzTx/>
                        <a:buFontTx/>
                        <a:buNone/>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Sequential access is faster [Reason: Elements in  contiguous memory locations]</a:t>
                      </a:r>
                    </a:p>
                  </a:txBody>
                  <a:tcPr marL="0" marR="0" marT="4127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lvl1pPr marL="8890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88900" marR="0" lvl="0" indent="0" algn="l" defTabSz="914400" rtl="0" eaLnBrk="1" fontAlgn="base" latinLnBrk="0" hangingPunct="1">
                        <a:lnSpc>
                          <a:spcPct val="100000"/>
                        </a:lnSpc>
                        <a:spcBef>
                          <a:spcPts val="325"/>
                        </a:spcBef>
                        <a:spcAft>
                          <a:spcPct val="0"/>
                        </a:spcAft>
                        <a:buClrTx/>
                        <a:buSzTx/>
                        <a:buFontTx/>
                        <a:buNone/>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Sequential access is slow [Reason: Elements not  in contiguous memory locations]</a:t>
                      </a:r>
                    </a:p>
                  </a:txBody>
                  <a:tcPr marL="0" marR="0" marT="4127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10005"/>
                  </a:ext>
                </a:extLst>
              </a:tr>
            </a:tbl>
          </a:graphicData>
        </a:graphic>
      </p:graphicFrame>
      <p:sp>
        <p:nvSpPr>
          <p:cNvPr id="2" name="Date Placeholder 1"/>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5BDB3089-F02E-4BC2-AAA6-85F885E004E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txBox="1">
            <a:spLocks noGrp="1"/>
          </p:cNvSpPr>
          <p:nvPr>
            <p:ph type="ftr" sz="quarter" idx="11"/>
          </p:nvPr>
        </p:nvSpPr>
        <p:spPr>
          <a:xfrm>
            <a:off x="3124200" y="6356350"/>
            <a:ext cx="3673475"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29723" name="Slide Number Placeholder 3"/>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30</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1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1" i="0" u="none" strike="noStrike" kern="1200" cap="none" spc="0" normalizeH="0" baseline="0" noProof="0" dirty="0">
                <a:ln>
                  <a:noFill/>
                </a:ln>
                <a:solidFill>
                  <a:schemeClr val="dk1"/>
                </a:solidFill>
                <a:effectLst/>
                <a:uLnTx/>
                <a:uFillTx/>
                <a:latin typeface="+mn-lt"/>
                <a:ea typeface="+mn-ea"/>
                <a:cs typeface="+mn-cs"/>
              </a:rPr>
              <a:t>Arrays &amp; Linked list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801A6E37-CB0C-41FC-BF26-7F1A532C3C52}"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0724"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31</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9687"/>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800" b="1" i="0" u="none" strike="noStrike" kern="1200" cap="none" spc="0" normalizeH="0" baseline="0" noProof="0" dirty="0">
                <a:ln>
                  <a:noFill/>
                </a:ln>
                <a:solidFill>
                  <a:schemeClr val="dk1"/>
                </a:solidFill>
                <a:effectLst/>
                <a:uLnTx/>
                <a:uFillTx/>
                <a:latin typeface="+mn-lt"/>
                <a:ea typeface="+mn-ea"/>
                <a:cs typeface="+mn-cs"/>
              </a:rPr>
              <a:t>Introduction to Linked List</a:t>
            </a:r>
          </a:p>
        </p:txBody>
      </p:sp>
      <p:sp>
        <p:nvSpPr>
          <p:cNvPr id="11" name="TextBox 10"/>
          <p:cNvSpPr txBox="1"/>
          <p:nvPr/>
        </p:nvSpPr>
        <p:spPr>
          <a:xfrm>
            <a:off x="457200" y="1058863"/>
            <a:ext cx="4402138" cy="3140075"/>
          </a:xfrm>
          <a:prstGeom prst="rect">
            <a:avLst/>
          </a:prstGeom>
          <a:noFill/>
        </p:spPr>
        <p:txBody>
          <a:bodyPr>
            <a:spAutoFit/>
          </a:bodyPr>
          <a:lstStyle/>
          <a:p>
            <a:pPr marL="342900" marR="0" indent="-342900" defTabSz="914400">
              <a:buClrTx/>
              <a:buSzTx/>
              <a:buFontTx/>
              <a:buAutoNum type="arabicParenR"/>
              <a:defRPr/>
            </a:pPr>
            <a:r>
              <a:rPr kumimoji="0" lang="en-US" kern="1200" cap="none" spc="0" normalizeH="0" baseline="0" noProof="0" dirty="0">
                <a:latin typeface="Arial" panose="020B0604020202020204" pitchFamily="34" charset="0"/>
                <a:ea typeface="+mn-ea"/>
                <a:cs typeface="Arial" panose="020B0604020202020204" pitchFamily="34" charset="0"/>
              </a:rPr>
              <a:t>Create Empty Link List</a:t>
            </a:r>
          </a:p>
          <a:p>
            <a:pPr marR="0" defTabSz="914400">
              <a:buClrTx/>
              <a:buSzTx/>
              <a:buFontTx/>
              <a:buNone/>
              <a:defRPr/>
            </a:pPr>
            <a:endParaRPr kumimoji="0" lang="en-US" kern="1200" cap="none" spc="0" normalizeH="0" baseline="0" noProof="0" dirty="0">
              <a:latin typeface="Arial" panose="020B0604020202020204" pitchFamily="34" charset="0"/>
              <a:ea typeface="+mn-ea"/>
              <a:cs typeface="Arial" panose="020B0604020202020204" pitchFamily="34" charset="0"/>
            </a:endParaRPr>
          </a:p>
          <a:p>
            <a:pPr marR="0" defTabSz="914400">
              <a:buClrTx/>
              <a:buSzTx/>
              <a:buFontTx/>
              <a:buNone/>
              <a:defRPr/>
            </a:pPr>
            <a:endParaRPr kumimoji="0" lang="en-IN" kern="1200" cap="none" spc="0" normalizeH="0" baseline="0" noProof="0" dirty="0">
              <a:latin typeface="Arial" panose="020B0604020202020204" pitchFamily="34" charset="0"/>
              <a:ea typeface="+mn-ea"/>
              <a:cs typeface="Arial" panose="020B0604020202020204" pitchFamily="34" charset="0"/>
            </a:endParaRPr>
          </a:p>
          <a:p>
            <a:pPr marR="0" defTabSz="914400">
              <a:buClrTx/>
              <a:buSzTx/>
              <a:buFontTx/>
              <a:buNone/>
              <a:defRPr/>
            </a:pPr>
            <a:endParaRPr kumimoji="0" lang="en-IN" kern="1200" cap="none" spc="0" normalizeH="0" baseline="0" noProof="0" dirty="0">
              <a:latin typeface="Arial" panose="020B0604020202020204" pitchFamily="34" charset="0"/>
              <a:ea typeface="+mn-ea"/>
              <a:cs typeface="Arial" panose="020B0604020202020204" pitchFamily="34" charset="0"/>
            </a:endParaRPr>
          </a:p>
          <a:p>
            <a:pPr marL="342900" marR="0" indent="-342900" defTabSz="914400">
              <a:buClrTx/>
              <a:buSzTx/>
              <a:buFontTx/>
              <a:buAutoNum type="arabicParenR" startAt="2"/>
              <a:defRPr/>
            </a:pPr>
            <a:r>
              <a:rPr kumimoji="0" lang="en-IN" kern="1200" cap="none" spc="0" normalizeH="0" baseline="0" noProof="0" dirty="0">
                <a:latin typeface="Arial" panose="020B0604020202020204" pitchFamily="34" charset="0"/>
                <a:ea typeface="+mn-ea"/>
                <a:cs typeface="Arial" panose="020B0604020202020204" pitchFamily="34" charset="0"/>
              </a:rPr>
              <a:t>Insert First Node</a:t>
            </a:r>
          </a:p>
          <a:p>
            <a:pPr marR="0" defTabSz="914400">
              <a:buClrTx/>
              <a:buSzTx/>
              <a:buFontTx/>
              <a:buNone/>
              <a:defRPr/>
            </a:pPr>
            <a:endParaRPr kumimoji="0" lang="en-IN" kern="1200" cap="none" spc="0" normalizeH="0" baseline="0" noProof="0" dirty="0">
              <a:latin typeface="Arial" panose="020B0604020202020204" pitchFamily="34" charset="0"/>
              <a:ea typeface="+mn-ea"/>
              <a:cs typeface="Arial" panose="020B0604020202020204" pitchFamily="34" charset="0"/>
            </a:endParaRPr>
          </a:p>
          <a:p>
            <a:pPr marR="0" defTabSz="914400">
              <a:buClrTx/>
              <a:buSzTx/>
              <a:buFontTx/>
              <a:buNone/>
              <a:defRPr/>
            </a:pPr>
            <a:endParaRPr kumimoji="0" lang="en-IN" kern="1200" cap="none" spc="0" normalizeH="0" baseline="0" noProof="0" dirty="0">
              <a:latin typeface="Arial" panose="020B0604020202020204" pitchFamily="34" charset="0"/>
              <a:ea typeface="+mn-ea"/>
              <a:cs typeface="Arial" panose="020B0604020202020204" pitchFamily="34" charset="0"/>
            </a:endParaRPr>
          </a:p>
          <a:p>
            <a:pPr marR="0" defTabSz="914400">
              <a:buClrTx/>
              <a:buSzTx/>
              <a:buFontTx/>
              <a:buNone/>
              <a:defRPr/>
            </a:pPr>
            <a:endParaRPr kumimoji="0" lang="en-IN" kern="1200" cap="none" spc="0" normalizeH="0" baseline="0" noProof="0" dirty="0">
              <a:latin typeface="Arial" panose="020B0604020202020204" pitchFamily="34" charset="0"/>
              <a:ea typeface="+mn-ea"/>
              <a:cs typeface="Arial" panose="020B0604020202020204" pitchFamily="34" charset="0"/>
            </a:endParaRPr>
          </a:p>
          <a:p>
            <a:pPr marR="0" defTabSz="914400">
              <a:buClrTx/>
              <a:buSzTx/>
              <a:buFontTx/>
              <a:buNone/>
              <a:defRPr/>
            </a:pPr>
            <a:endParaRPr kumimoji="0" lang="en-IN" kern="1200" cap="none" spc="0" normalizeH="0" baseline="0" noProof="0" dirty="0">
              <a:latin typeface="Arial" panose="020B0604020202020204" pitchFamily="34" charset="0"/>
              <a:ea typeface="+mn-ea"/>
              <a:cs typeface="Arial" panose="020B0604020202020204" pitchFamily="34" charset="0"/>
            </a:endParaRPr>
          </a:p>
          <a:p>
            <a:pPr marR="0" defTabSz="914400">
              <a:buClrTx/>
              <a:buSzTx/>
              <a:buFontTx/>
              <a:buNone/>
              <a:defRPr/>
            </a:pPr>
            <a:r>
              <a:rPr kumimoji="0" lang="en-IN" kern="1200" cap="none" spc="0" normalizeH="0" baseline="0" noProof="0" dirty="0">
                <a:latin typeface="Arial" panose="020B0604020202020204" pitchFamily="34" charset="0"/>
                <a:ea typeface="+mn-ea"/>
                <a:cs typeface="Arial" panose="020B0604020202020204" pitchFamily="34" charset="0"/>
              </a:rPr>
              <a:t>3) Insert Second Node</a:t>
            </a:r>
          </a:p>
          <a:p>
            <a:pPr marR="0" defTabSz="914400">
              <a:buClrTx/>
              <a:buSzTx/>
              <a:buFontTx/>
              <a:buNone/>
              <a:defRPr/>
            </a:pPr>
            <a:endParaRPr kumimoji="0" lang="en-IN" kern="1200" cap="none" spc="0" normalizeH="0" baseline="0" noProof="0" dirty="0">
              <a:latin typeface="Arial" panose="020B0604020202020204" pitchFamily="34" charset="0"/>
              <a:ea typeface="+mn-ea"/>
              <a:cs typeface="Arial" panose="020B0604020202020204" pitchFamily="34" charset="0"/>
            </a:endParaRPr>
          </a:p>
        </p:txBody>
      </p:sp>
      <p:sp>
        <p:nvSpPr>
          <p:cNvPr id="12" name="Rectangle 11"/>
          <p:cNvSpPr/>
          <p:nvPr/>
        </p:nvSpPr>
        <p:spPr>
          <a:xfrm>
            <a:off x="1120775" y="1346200"/>
            <a:ext cx="1219200" cy="354013"/>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IN" sz="1800" b="0" i="0" u="none" strike="noStrike" kern="1200" cap="none" spc="0" normalizeH="0" baseline="0" noProof="0">
              <a:ln>
                <a:noFill/>
              </a:ln>
              <a:solidFill>
                <a:schemeClr val="dk1"/>
              </a:solidFill>
              <a:effectLst/>
              <a:uLnTx/>
              <a:uFillTx/>
              <a:latin typeface="+mn-lt"/>
              <a:ea typeface="+mn-ea"/>
              <a:cs typeface="+mn-cs"/>
            </a:endParaRPr>
          </a:p>
        </p:txBody>
      </p:sp>
      <p:sp>
        <p:nvSpPr>
          <p:cNvPr id="30729" name="TextBox 12"/>
          <p:cNvSpPr txBox="1"/>
          <p:nvPr/>
        </p:nvSpPr>
        <p:spPr>
          <a:xfrm>
            <a:off x="425450" y="1330325"/>
            <a:ext cx="1046163"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1800" dirty="0">
                <a:latin typeface="Arial" panose="020B0604020202020204" pitchFamily="34" charset="0"/>
                <a:cs typeface="Arial" panose="020B0604020202020204" pitchFamily="34" charset="0"/>
              </a:rPr>
              <a:t>Head</a:t>
            </a:r>
            <a:endParaRPr lang="en-IN" altLang="en-US" sz="1800" dirty="0">
              <a:latin typeface="Arial" panose="020B0604020202020204" pitchFamily="34" charset="0"/>
              <a:ea typeface="Arial" panose="020B0604020202020204" pitchFamily="34" charset="0"/>
            </a:endParaRPr>
          </a:p>
        </p:txBody>
      </p:sp>
      <p:cxnSp>
        <p:nvCxnSpPr>
          <p:cNvPr id="15" name="Connector: Elbow 14"/>
          <p:cNvCxnSpPr/>
          <p:nvPr/>
        </p:nvCxnSpPr>
        <p:spPr>
          <a:xfrm>
            <a:off x="2124075" y="1443038"/>
            <a:ext cx="576263" cy="4603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731" name="TextBox 15"/>
          <p:cNvSpPr txBox="1"/>
          <p:nvPr/>
        </p:nvSpPr>
        <p:spPr>
          <a:xfrm>
            <a:off x="2700338" y="1714500"/>
            <a:ext cx="792162"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1800" dirty="0">
                <a:latin typeface="Arial" panose="020B0604020202020204" pitchFamily="34" charset="0"/>
                <a:cs typeface="Arial" panose="020B0604020202020204" pitchFamily="34" charset="0"/>
              </a:rPr>
              <a:t>NULL</a:t>
            </a:r>
            <a:endParaRPr lang="en-IN" altLang="en-US" sz="1800" dirty="0">
              <a:latin typeface="Arial" panose="020B0604020202020204" pitchFamily="34" charset="0"/>
              <a:ea typeface="Arial" panose="020B0604020202020204" pitchFamily="34" charset="0"/>
            </a:endParaRPr>
          </a:p>
        </p:txBody>
      </p:sp>
      <p:sp>
        <p:nvSpPr>
          <p:cNvPr id="17" name="Rectangle 16"/>
          <p:cNvSpPr/>
          <p:nvPr/>
        </p:nvSpPr>
        <p:spPr>
          <a:xfrm>
            <a:off x="1157288" y="2519363"/>
            <a:ext cx="1220788" cy="3556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chemeClr val="dk1"/>
                </a:solidFill>
                <a:effectLst/>
                <a:uLnTx/>
                <a:uFillTx/>
                <a:latin typeface="+mn-lt"/>
                <a:ea typeface="+mn-ea"/>
                <a:cs typeface="+mn-cs"/>
              </a:rPr>
              <a:t>100</a:t>
            </a:r>
            <a:endParaRPr kumimoji="0" lang="en-IN" sz="1800" b="0" i="0" u="none" strike="noStrike" kern="1200" cap="none" spc="0" normalizeH="0" baseline="0" noProof="0" dirty="0">
              <a:ln>
                <a:noFill/>
              </a:ln>
              <a:solidFill>
                <a:schemeClr val="dk1"/>
              </a:solidFill>
              <a:effectLst/>
              <a:uLnTx/>
              <a:uFillTx/>
              <a:latin typeface="+mn-lt"/>
              <a:ea typeface="+mn-ea"/>
              <a:cs typeface="+mn-cs"/>
            </a:endParaRPr>
          </a:p>
        </p:txBody>
      </p:sp>
      <p:sp>
        <p:nvSpPr>
          <p:cNvPr id="30733" name="TextBox 17"/>
          <p:cNvSpPr txBox="1"/>
          <p:nvPr/>
        </p:nvSpPr>
        <p:spPr>
          <a:xfrm>
            <a:off x="463550" y="2505075"/>
            <a:ext cx="1044575"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1800" dirty="0">
                <a:latin typeface="Arial" panose="020B0604020202020204" pitchFamily="34" charset="0"/>
                <a:cs typeface="Arial" panose="020B0604020202020204" pitchFamily="34" charset="0"/>
              </a:rPr>
              <a:t>Head</a:t>
            </a:r>
            <a:endParaRPr lang="en-IN" altLang="en-US" sz="1800" dirty="0">
              <a:latin typeface="Arial" panose="020B0604020202020204" pitchFamily="34" charset="0"/>
              <a:ea typeface="Arial" panose="020B0604020202020204" pitchFamily="34" charset="0"/>
            </a:endParaRPr>
          </a:p>
        </p:txBody>
      </p:sp>
      <p:cxnSp>
        <p:nvCxnSpPr>
          <p:cNvPr id="19" name="Connector: Elbow 18"/>
          <p:cNvCxnSpPr/>
          <p:nvPr/>
        </p:nvCxnSpPr>
        <p:spPr>
          <a:xfrm>
            <a:off x="2160588" y="2616200"/>
            <a:ext cx="576263" cy="4619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735" name="TextBox 19"/>
          <p:cNvSpPr txBox="1"/>
          <p:nvPr/>
        </p:nvSpPr>
        <p:spPr>
          <a:xfrm>
            <a:off x="4213225" y="2914650"/>
            <a:ext cx="792163"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1800" dirty="0">
                <a:latin typeface="Arial" panose="020B0604020202020204" pitchFamily="34" charset="0"/>
                <a:cs typeface="Arial" panose="020B0604020202020204" pitchFamily="34" charset="0"/>
              </a:rPr>
              <a:t>NULL</a:t>
            </a:r>
            <a:endParaRPr lang="en-IN" altLang="en-US" sz="1800" dirty="0">
              <a:latin typeface="Arial" panose="020B0604020202020204" pitchFamily="34" charset="0"/>
              <a:ea typeface="Arial" panose="020B0604020202020204" pitchFamily="34" charset="0"/>
            </a:endParaRPr>
          </a:p>
        </p:txBody>
      </p:sp>
      <p:sp>
        <p:nvSpPr>
          <p:cNvPr id="21" name="Rectangle 20"/>
          <p:cNvSpPr/>
          <p:nvPr/>
        </p:nvSpPr>
        <p:spPr>
          <a:xfrm>
            <a:off x="2779713" y="2930525"/>
            <a:ext cx="1219200" cy="354013"/>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chemeClr val="dk1"/>
                </a:solidFill>
                <a:effectLst/>
                <a:uLnTx/>
                <a:uFillTx/>
                <a:latin typeface="+mn-lt"/>
                <a:ea typeface="+mn-ea"/>
                <a:cs typeface="+mn-cs"/>
              </a:rPr>
              <a:t>10              </a:t>
            </a:r>
            <a:endParaRPr kumimoji="0" lang="en-IN" sz="1800" b="0" i="0" u="none" strike="noStrike" kern="1200" cap="none" spc="0" normalizeH="0" baseline="0" noProof="0" dirty="0">
              <a:ln>
                <a:noFill/>
              </a:ln>
              <a:solidFill>
                <a:schemeClr val="dk1"/>
              </a:solidFill>
              <a:effectLst/>
              <a:uLnTx/>
              <a:uFillTx/>
              <a:latin typeface="+mn-lt"/>
              <a:ea typeface="+mn-ea"/>
              <a:cs typeface="+mn-cs"/>
            </a:endParaRPr>
          </a:p>
        </p:txBody>
      </p:sp>
      <p:cxnSp>
        <p:nvCxnSpPr>
          <p:cNvPr id="25" name="Straight Connector 24"/>
          <p:cNvCxnSpPr>
            <a:stCxn id="21" idx="0"/>
            <a:endCxn id="21" idx="2"/>
          </p:cNvCxnSpPr>
          <p:nvPr/>
        </p:nvCxnSpPr>
        <p:spPr>
          <a:xfrm>
            <a:off x="3389313" y="2930525"/>
            <a:ext cx="0" cy="3540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30735" idx="1"/>
          </p:cNvCxnSpPr>
          <p:nvPr/>
        </p:nvCxnSpPr>
        <p:spPr>
          <a:xfrm>
            <a:off x="3584575" y="3100388"/>
            <a:ext cx="628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560513" y="3949700"/>
            <a:ext cx="1219200" cy="3556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IN" sz="1800" b="0" i="0" u="none" strike="noStrike" kern="1200" cap="none" spc="0" normalizeH="0" baseline="0" noProof="0">
              <a:ln>
                <a:noFill/>
              </a:ln>
              <a:solidFill>
                <a:schemeClr val="dk1"/>
              </a:solidFill>
              <a:effectLst/>
              <a:uLnTx/>
              <a:uFillTx/>
              <a:latin typeface="+mn-lt"/>
              <a:ea typeface="+mn-ea"/>
              <a:cs typeface="+mn-cs"/>
            </a:endParaRPr>
          </a:p>
        </p:txBody>
      </p:sp>
      <p:sp>
        <p:nvSpPr>
          <p:cNvPr id="30740" name="TextBox 28"/>
          <p:cNvSpPr txBox="1"/>
          <p:nvPr/>
        </p:nvSpPr>
        <p:spPr>
          <a:xfrm>
            <a:off x="866775" y="3935413"/>
            <a:ext cx="1044575" cy="3683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1800" dirty="0">
                <a:latin typeface="Arial" panose="020B0604020202020204" pitchFamily="34" charset="0"/>
                <a:cs typeface="Arial" panose="020B0604020202020204" pitchFamily="34" charset="0"/>
              </a:rPr>
              <a:t>Head</a:t>
            </a:r>
            <a:endParaRPr lang="en-IN" altLang="en-US" sz="1800" dirty="0">
              <a:latin typeface="Arial" panose="020B0604020202020204" pitchFamily="34" charset="0"/>
              <a:ea typeface="Arial" panose="020B0604020202020204" pitchFamily="34" charset="0"/>
            </a:endParaRPr>
          </a:p>
        </p:txBody>
      </p:sp>
      <p:cxnSp>
        <p:nvCxnSpPr>
          <p:cNvPr id="30" name="Connector: Elbow 29"/>
          <p:cNvCxnSpPr/>
          <p:nvPr/>
        </p:nvCxnSpPr>
        <p:spPr>
          <a:xfrm>
            <a:off x="2563813" y="4046538"/>
            <a:ext cx="576263" cy="4619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742" name="TextBox 30"/>
          <p:cNvSpPr txBox="1"/>
          <p:nvPr/>
        </p:nvSpPr>
        <p:spPr>
          <a:xfrm>
            <a:off x="6372225" y="4359275"/>
            <a:ext cx="792163"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1800" dirty="0">
                <a:latin typeface="Arial" panose="020B0604020202020204" pitchFamily="34" charset="0"/>
                <a:cs typeface="Arial" panose="020B0604020202020204" pitchFamily="34" charset="0"/>
              </a:rPr>
              <a:t>NULL</a:t>
            </a:r>
            <a:endParaRPr lang="en-IN" altLang="en-US" sz="1800" dirty="0">
              <a:latin typeface="Arial" panose="020B0604020202020204" pitchFamily="34" charset="0"/>
              <a:ea typeface="Arial" panose="020B0604020202020204" pitchFamily="34" charset="0"/>
            </a:endParaRPr>
          </a:p>
        </p:txBody>
      </p:sp>
      <p:sp>
        <p:nvSpPr>
          <p:cNvPr id="32" name="Rectangle 31"/>
          <p:cNvSpPr/>
          <p:nvPr/>
        </p:nvSpPr>
        <p:spPr>
          <a:xfrm>
            <a:off x="3182938" y="4359275"/>
            <a:ext cx="1219200" cy="3556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chemeClr val="dk1"/>
                </a:solidFill>
                <a:effectLst/>
                <a:uLnTx/>
                <a:uFillTx/>
                <a:latin typeface="+mn-lt"/>
                <a:ea typeface="+mn-ea"/>
                <a:cs typeface="+mn-cs"/>
              </a:rPr>
              <a:t>10              </a:t>
            </a:r>
            <a:endParaRPr kumimoji="0" lang="en-IN" sz="1800" b="0" i="0" u="none" strike="noStrike" kern="1200" cap="none" spc="0" normalizeH="0" baseline="0" noProof="0" dirty="0">
              <a:ln>
                <a:noFill/>
              </a:ln>
              <a:solidFill>
                <a:schemeClr val="dk1"/>
              </a:solidFill>
              <a:effectLst/>
              <a:uLnTx/>
              <a:uFillTx/>
              <a:latin typeface="+mn-lt"/>
              <a:ea typeface="+mn-ea"/>
              <a:cs typeface="+mn-cs"/>
            </a:endParaRPr>
          </a:p>
        </p:txBody>
      </p:sp>
      <p:cxnSp>
        <p:nvCxnSpPr>
          <p:cNvPr id="33" name="Straight Connector 32"/>
          <p:cNvCxnSpPr>
            <a:stCxn id="32" idx="0"/>
            <a:endCxn id="32" idx="2"/>
          </p:cNvCxnSpPr>
          <p:nvPr/>
        </p:nvCxnSpPr>
        <p:spPr>
          <a:xfrm>
            <a:off x="3792538" y="4359275"/>
            <a:ext cx="0" cy="355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30742" idx="1"/>
          </p:cNvCxnSpPr>
          <p:nvPr/>
        </p:nvCxnSpPr>
        <p:spPr>
          <a:xfrm>
            <a:off x="5743575" y="4545013"/>
            <a:ext cx="628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4938713" y="4373563"/>
            <a:ext cx="1219200" cy="3556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chemeClr val="dk1"/>
                </a:solidFill>
                <a:effectLst/>
                <a:uLnTx/>
                <a:uFillTx/>
                <a:latin typeface="+mn-lt"/>
                <a:ea typeface="+mn-ea"/>
                <a:cs typeface="+mn-cs"/>
              </a:rPr>
              <a:t>5              </a:t>
            </a:r>
            <a:endParaRPr kumimoji="0" lang="en-IN" sz="1800" b="0" i="0" u="none" strike="noStrike" kern="1200" cap="none" spc="0" normalizeH="0" baseline="0" noProof="0" dirty="0">
              <a:ln>
                <a:noFill/>
              </a:ln>
              <a:solidFill>
                <a:schemeClr val="dk1"/>
              </a:solidFill>
              <a:effectLst/>
              <a:uLnTx/>
              <a:uFillTx/>
              <a:latin typeface="+mn-lt"/>
              <a:ea typeface="+mn-ea"/>
              <a:cs typeface="+mn-cs"/>
            </a:endParaRPr>
          </a:p>
        </p:txBody>
      </p:sp>
      <p:cxnSp>
        <p:nvCxnSpPr>
          <p:cNvPr id="36" name="Straight Connector 35"/>
          <p:cNvCxnSpPr>
            <a:stCxn id="35" idx="0"/>
            <a:endCxn id="35" idx="2"/>
          </p:cNvCxnSpPr>
          <p:nvPr/>
        </p:nvCxnSpPr>
        <p:spPr>
          <a:xfrm>
            <a:off x="5548313" y="4373563"/>
            <a:ext cx="0" cy="355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310063" y="4532313"/>
            <a:ext cx="628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749" name="TextBox 37"/>
          <p:cNvSpPr txBox="1"/>
          <p:nvPr/>
        </p:nvSpPr>
        <p:spPr>
          <a:xfrm>
            <a:off x="5005388" y="1125538"/>
            <a:ext cx="2735262" cy="6461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1800" dirty="0">
                <a:latin typeface="Arial" panose="020B0604020202020204" pitchFamily="34" charset="0"/>
                <a:cs typeface="Arial" panose="020B0604020202020204" pitchFamily="34" charset="0"/>
              </a:rPr>
              <a:t>Struct Node *Head;</a:t>
            </a:r>
          </a:p>
          <a:p>
            <a:pPr marL="0" lvl="0" indent="0">
              <a:spcBef>
                <a:spcPct val="0"/>
              </a:spcBef>
              <a:buFontTx/>
              <a:buNone/>
            </a:pPr>
            <a:r>
              <a:rPr lang="en-US" altLang="en-US" sz="1800" dirty="0">
                <a:latin typeface="Arial" panose="020B0604020202020204" pitchFamily="34" charset="0"/>
                <a:cs typeface="Arial" panose="020B0604020202020204" pitchFamily="34" charset="0"/>
              </a:rPr>
              <a:t>Head = NULL;</a:t>
            </a:r>
            <a:endParaRPr lang="en-IN" altLang="en-US" sz="1800" dirty="0">
              <a:latin typeface="Arial" panose="020B0604020202020204" pitchFamily="34" charset="0"/>
              <a:ea typeface="Arial" panose="020B0604020202020204" pitchFamily="34" charset="0"/>
            </a:endParaRPr>
          </a:p>
        </p:txBody>
      </p:sp>
      <p:sp>
        <p:nvSpPr>
          <p:cNvPr id="30750" name="TextBox 38"/>
          <p:cNvSpPr txBox="1"/>
          <p:nvPr/>
        </p:nvSpPr>
        <p:spPr>
          <a:xfrm>
            <a:off x="3898900" y="2093913"/>
            <a:ext cx="5400675" cy="6477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1800" dirty="0">
                <a:latin typeface="Arial" panose="020B0604020202020204" pitchFamily="34" charset="0"/>
                <a:cs typeface="Arial" panose="020B0604020202020204" pitchFamily="34" charset="0"/>
              </a:rPr>
              <a:t>Struct Node *NewNode;</a:t>
            </a:r>
          </a:p>
          <a:p>
            <a:pPr marL="0" lvl="0" indent="0">
              <a:spcBef>
                <a:spcPct val="0"/>
              </a:spcBef>
              <a:buFontTx/>
              <a:buNone/>
            </a:pPr>
            <a:r>
              <a:rPr lang="en-US" altLang="en-US" sz="1800" dirty="0">
                <a:latin typeface="Arial" panose="020B0604020202020204" pitchFamily="34" charset="0"/>
                <a:cs typeface="Arial" panose="020B0604020202020204" pitchFamily="34" charset="0"/>
              </a:rPr>
              <a:t>NewNode = (struct Node*)malloc(sizeof(struct Node));</a:t>
            </a:r>
            <a:endParaRPr lang="en-IN" altLang="en-US" sz="1800" dirty="0">
              <a:latin typeface="Arial" panose="020B0604020202020204" pitchFamily="34" charset="0"/>
              <a:ea typeface="Arial" panose="020B0604020202020204" pitchFamily="34" charset="0"/>
            </a:endParaRPr>
          </a:p>
        </p:txBody>
      </p:sp>
      <p:sp>
        <p:nvSpPr>
          <p:cNvPr id="40" name="Rectangle: Rounded Corners 39"/>
          <p:cNvSpPr/>
          <p:nvPr/>
        </p:nvSpPr>
        <p:spPr>
          <a:xfrm>
            <a:off x="5364163" y="3019425"/>
            <a:ext cx="1800225" cy="354013"/>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dirty="0" err="1">
                <a:ln>
                  <a:noFill/>
                </a:ln>
                <a:solidFill>
                  <a:schemeClr val="dk1"/>
                </a:solidFill>
                <a:effectLst/>
                <a:uLnTx/>
                <a:uFillTx/>
                <a:latin typeface="+mn-lt"/>
                <a:ea typeface="+mn-ea"/>
                <a:cs typeface="+mn-cs"/>
              </a:rPr>
              <a:t>NewNode</a:t>
            </a:r>
            <a:r>
              <a:rPr kumimoji="0" lang="en-US" sz="1800" b="0" i="0" u="none" strike="noStrike" kern="1200" cap="none" spc="0" normalizeH="0" baseline="0" noProof="0" dirty="0">
                <a:ln>
                  <a:noFill/>
                </a:ln>
                <a:solidFill>
                  <a:schemeClr val="dk1"/>
                </a:solidFill>
                <a:effectLst/>
                <a:uLnTx/>
                <a:uFillTx/>
                <a:latin typeface="+mn-lt"/>
                <a:ea typeface="+mn-ea"/>
                <a:cs typeface="+mn-cs"/>
              </a:rPr>
              <a:t> = 100</a:t>
            </a:r>
            <a:endParaRPr kumimoji="0" lang="en-IN" sz="1800" b="0" i="0" u="none" strike="noStrike" kern="1200" cap="none" spc="0" normalizeH="0" baseline="0" noProof="0" dirty="0">
              <a:ln>
                <a:noFill/>
              </a:ln>
              <a:solidFill>
                <a:schemeClr val="dk1"/>
              </a:solidFill>
              <a:effectLst/>
              <a:uLnTx/>
              <a:uFillTx/>
              <a:latin typeface="+mn-lt"/>
              <a:ea typeface="+mn-ea"/>
              <a:cs typeface="+mn-cs"/>
            </a:endParaRPr>
          </a:p>
        </p:txBody>
      </p:sp>
      <p:sp>
        <p:nvSpPr>
          <p:cNvPr id="30752" name="TextBox 40"/>
          <p:cNvSpPr txBox="1"/>
          <p:nvPr/>
        </p:nvSpPr>
        <p:spPr>
          <a:xfrm>
            <a:off x="2722563" y="3248025"/>
            <a:ext cx="1150937" cy="3683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1800" dirty="0">
                <a:latin typeface="Arial" panose="020B0604020202020204" pitchFamily="34" charset="0"/>
                <a:cs typeface="Arial" panose="020B0604020202020204" pitchFamily="34" charset="0"/>
              </a:rPr>
              <a:t>100</a:t>
            </a:r>
            <a:endParaRPr lang="en-IN" altLang="en-US" sz="1800" dirty="0">
              <a:latin typeface="Arial" panose="020B0604020202020204" pitchFamily="34" charset="0"/>
              <a:ea typeface="Arial" panose="020B0604020202020204" pitchFamily="34" charset="0"/>
            </a:endParaRPr>
          </a:p>
        </p:txBody>
      </p:sp>
      <p:cxnSp>
        <p:nvCxnSpPr>
          <p:cNvPr id="43" name="Straight Arrow Connector 42"/>
          <p:cNvCxnSpPr/>
          <p:nvPr/>
        </p:nvCxnSpPr>
        <p:spPr>
          <a:xfrm flipH="1">
            <a:off x="3214688" y="3295650"/>
            <a:ext cx="2043113" cy="87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754" name="TextBox 44"/>
          <p:cNvSpPr txBox="1"/>
          <p:nvPr/>
        </p:nvSpPr>
        <p:spPr>
          <a:xfrm>
            <a:off x="949325" y="5346700"/>
            <a:ext cx="5999163" cy="9239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1800" dirty="0">
                <a:latin typeface="Arial" panose="020B0604020202020204" pitchFamily="34" charset="0"/>
                <a:cs typeface="Arial" panose="020B0604020202020204" pitchFamily="34" charset="0"/>
              </a:rPr>
              <a:t>Struct Node *temp=head;</a:t>
            </a:r>
          </a:p>
          <a:p>
            <a:pPr marL="0" lvl="0" indent="0">
              <a:spcBef>
                <a:spcPct val="0"/>
              </a:spcBef>
              <a:buFontTx/>
              <a:buNone/>
            </a:pPr>
            <a:r>
              <a:rPr lang="en-US" altLang="en-US" sz="1800" dirty="0">
                <a:latin typeface="Arial" panose="020B0604020202020204" pitchFamily="34" charset="0"/>
                <a:cs typeface="Arial" panose="020B0604020202020204" pitchFamily="34" charset="0"/>
              </a:rPr>
              <a:t>NewNode = (struct Node*)malloc(sizeof(struct Node));</a:t>
            </a:r>
          </a:p>
          <a:p>
            <a:pPr marL="0" lvl="0" indent="0">
              <a:spcBef>
                <a:spcPct val="0"/>
              </a:spcBef>
              <a:buFontTx/>
              <a:buNone/>
            </a:pPr>
            <a:r>
              <a:rPr lang="en-US" altLang="en-US" sz="1800" dirty="0">
                <a:latin typeface="Arial" panose="020B0604020202020204" pitchFamily="34" charset="0"/>
                <a:cs typeface="Arial" panose="020B0604020202020204" pitchFamily="34" charset="0"/>
              </a:rPr>
              <a:t>temp-&gt;next = NewNode;</a:t>
            </a:r>
            <a:endParaRPr lang="en-IN" altLang="en-US" sz="1800" dirty="0">
              <a:latin typeface="Arial" panose="020B0604020202020204" pitchFamily="34" charset="0"/>
              <a:ea typeface="Arial" panose="020B0604020202020204" pitchFamily="34" charset="0"/>
            </a:endParaRPr>
          </a:p>
        </p:txBody>
      </p:sp>
      <p:sp>
        <p:nvSpPr>
          <p:cNvPr id="30755" name="TextBox 46"/>
          <p:cNvSpPr txBox="1"/>
          <p:nvPr/>
        </p:nvSpPr>
        <p:spPr>
          <a:xfrm>
            <a:off x="3157538" y="4676775"/>
            <a:ext cx="4649787" cy="3683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1800" dirty="0">
                <a:latin typeface="Arial" panose="020B0604020202020204" pitchFamily="34" charset="0"/>
                <a:cs typeface="Arial" panose="020B0604020202020204" pitchFamily="34" charset="0"/>
              </a:rPr>
              <a:t>100</a:t>
            </a:r>
            <a:endParaRPr lang="en-IN" altLang="en-US" sz="1800" dirty="0">
              <a:latin typeface="Arial" panose="020B0604020202020204" pitchFamily="34" charset="0"/>
              <a:ea typeface="Arial" panose="020B0604020202020204" pitchFamily="34" charset="0"/>
            </a:endParaRPr>
          </a:p>
        </p:txBody>
      </p:sp>
      <p:sp>
        <p:nvSpPr>
          <p:cNvPr id="30756" name="TextBox 48"/>
          <p:cNvSpPr txBox="1"/>
          <p:nvPr/>
        </p:nvSpPr>
        <p:spPr>
          <a:xfrm>
            <a:off x="4859338" y="4714875"/>
            <a:ext cx="4651375"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1800" dirty="0">
                <a:latin typeface="Arial" panose="020B0604020202020204" pitchFamily="34" charset="0"/>
                <a:cs typeface="Arial" panose="020B0604020202020204" pitchFamily="34" charset="0"/>
              </a:rPr>
              <a:t>200</a:t>
            </a:r>
            <a:endParaRPr lang="en-IN" altLang="en-US" sz="1800" dirty="0">
              <a:latin typeface="Arial" panose="020B0604020202020204" pitchFamily="34" charset="0"/>
              <a:ea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p:cNvSpPr>
            <a:spLocks noGrp="1"/>
          </p:cNvSpPr>
          <p:nvPr>
            <p:ph idx="1"/>
          </p:nvPr>
        </p:nvSpPr>
        <p:spPr>
          <a:xfrm>
            <a:off x="533400" y="1143000"/>
            <a:ext cx="8229600" cy="4800600"/>
          </a:xfrm>
        </p:spPr>
        <p:txBody>
          <a:bodyPr vert="horz" wrap="square" lIns="91440" tIns="45720" rIns="91440" bIns="45720" anchor="t" anchorCtr="0"/>
          <a:lstStyle/>
          <a:p>
            <a:pPr algn="just" eaLnBrk="1" hangingPunct="1"/>
            <a:r>
              <a:rPr lang="en-US" altLang="en-US" sz="2200" dirty="0"/>
              <a:t>Following are the various types of linked list.</a:t>
            </a:r>
          </a:p>
          <a:p>
            <a:pPr lvl="1" algn="just" eaLnBrk="1" hangingPunct="1"/>
            <a:r>
              <a:rPr lang="en-US" altLang="en-US" sz="2200" b="1" dirty="0"/>
              <a:t>Simple Linked List</a:t>
            </a:r>
            <a:r>
              <a:rPr lang="en-US" altLang="en-US" sz="2200" dirty="0"/>
              <a:t> − Item navigation is forward only.</a:t>
            </a:r>
          </a:p>
          <a:p>
            <a:pPr lvl="1" algn="just" eaLnBrk="1" hangingPunct="1"/>
            <a:r>
              <a:rPr lang="en-US" altLang="en-US" sz="2200" b="1" dirty="0"/>
              <a:t>Doubly Linked List</a:t>
            </a:r>
            <a:r>
              <a:rPr lang="en-US" altLang="en-US" sz="2200" dirty="0"/>
              <a:t> − Items can be navigated forward and backward.</a:t>
            </a:r>
          </a:p>
          <a:p>
            <a:pPr lvl="1" algn="just" eaLnBrk="1" hangingPunct="1"/>
            <a:r>
              <a:rPr lang="en-US" altLang="en-US" sz="2200" b="1" dirty="0"/>
              <a:t>Circular Linked List</a:t>
            </a:r>
            <a:r>
              <a:rPr lang="en-US" altLang="en-US" sz="2200" dirty="0"/>
              <a:t> − Last item contains link of the first element as next</a:t>
            </a:r>
          </a:p>
          <a:p>
            <a:pPr lvl="1" algn="just" eaLnBrk="1" hangingPunct="1"/>
            <a:r>
              <a:rPr lang="en-US" altLang="en-US" sz="2200" b="1" dirty="0"/>
              <a:t>Circular Doubly Linked List </a:t>
            </a:r>
            <a:r>
              <a:rPr lang="en-US" altLang="en-US" sz="2200" dirty="0"/>
              <a:t>− Last item contains link of the first element as next and the first element has a link to the last element as previous. Items can be navigated forward and backward.</a:t>
            </a:r>
          </a:p>
          <a:p>
            <a:pPr algn="just" eaLnBrk="1" hangingPunct="1"/>
            <a:endParaRPr lang="en-US" altLang="en-US" sz="2200"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6F71F8FB-AAB1-4B27-84B2-16693465586B}"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56350"/>
            <a:ext cx="50292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174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32</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Types of Link List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object 3"/>
          <p:cNvSpPr txBox="1"/>
          <p:nvPr/>
        </p:nvSpPr>
        <p:spPr>
          <a:xfrm>
            <a:off x="687388" y="1785938"/>
            <a:ext cx="7700962" cy="1993900"/>
          </a:xfrm>
          <a:prstGeom prst="rect">
            <a:avLst/>
          </a:prstGeom>
          <a:noFill/>
          <a:ln w="9525">
            <a:noFill/>
          </a:ln>
        </p:spPr>
        <p:txBody>
          <a:bodyPr l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80975" lvl="0" indent="-171450" defTabSz="914400">
              <a:lnSpc>
                <a:spcPts val="2265"/>
              </a:lnSpc>
              <a:spcBef>
                <a:spcPts val="365"/>
              </a:spcBef>
              <a:tabLst>
                <a:tab pos="180975" algn="l"/>
              </a:tabLst>
            </a:pPr>
            <a:r>
              <a:rPr lang="en-US" altLang="en-US" sz="2100" dirty="0">
                <a:latin typeface="Calibri Light" panose="020F0302020204030204" pitchFamily="34" charset="0"/>
                <a:cs typeface="Calibri Light" panose="020F0302020204030204" pitchFamily="34" charset="0"/>
              </a:rPr>
              <a:t>A singly linked list is a dynamic data structure which may grow or  shrink, and growing and shrinking depends on the operation made.</a:t>
            </a:r>
          </a:p>
          <a:p>
            <a:pPr marL="180975" lvl="0" indent="-171450" defTabSz="914400">
              <a:spcBef>
                <a:spcPts val="25"/>
              </a:spcBef>
              <a:tabLst>
                <a:tab pos="180975" algn="l"/>
              </a:tabLst>
            </a:pPr>
            <a:endParaRPr lang="en-US" altLang="en-US" sz="3000" dirty="0">
              <a:latin typeface="Calibri Light" panose="020F0302020204030204" pitchFamily="34" charset="0"/>
              <a:cs typeface="Calibri Light" panose="020F0302020204030204" pitchFamily="34" charset="0"/>
            </a:endParaRPr>
          </a:p>
          <a:p>
            <a:pPr marL="180975" lvl="0" indent="-171450" defTabSz="914400">
              <a:lnSpc>
                <a:spcPts val="2265"/>
              </a:lnSpc>
              <a:spcBef>
                <a:spcPct val="0"/>
              </a:spcBef>
              <a:tabLst>
                <a:tab pos="180975" algn="l"/>
              </a:tabLst>
            </a:pPr>
            <a:r>
              <a:rPr lang="en-US" altLang="en-US" sz="2100" dirty="0">
                <a:latin typeface="Calibri Light" panose="020F0302020204030204" pitchFamily="34" charset="0"/>
                <a:cs typeface="Calibri Light" panose="020F0302020204030204" pitchFamily="34" charset="0"/>
              </a:rPr>
              <a:t>In this type of linked list each node contains two fields one is data field  which is used to store the data items and another is next field that is  used to point the next node in the list.</a:t>
            </a:r>
            <a:endParaRPr lang="en-US" altLang="en-US" sz="2100" dirty="0">
              <a:latin typeface="Calibri Light" panose="020F0302020204030204" pitchFamily="34" charset="0"/>
              <a:ea typeface="Calibri Light" panose="020F0302020204030204" pitchFamily="34" charset="0"/>
            </a:endParaRPr>
          </a:p>
        </p:txBody>
      </p:sp>
      <p:grpSp>
        <p:nvGrpSpPr>
          <p:cNvPr id="32771" name="object 4"/>
          <p:cNvGrpSpPr/>
          <p:nvPr/>
        </p:nvGrpSpPr>
        <p:grpSpPr>
          <a:xfrm>
            <a:off x="1724025" y="4381500"/>
            <a:ext cx="4303713" cy="476250"/>
            <a:chOff x="2299461" y="4698238"/>
            <a:chExt cx="5738495" cy="636270"/>
          </a:xfrm>
        </p:grpSpPr>
        <p:sp>
          <p:nvSpPr>
            <p:cNvPr id="5" name="object 5"/>
            <p:cNvSpPr/>
            <p:nvPr/>
          </p:nvSpPr>
          <p:spPr>
            <a:xfrm>
              <a:off x="2305812" y="4730052"/>
              <a:ext cx="1458436" cy="598094"/>
            </a:xfrm>
            <a:custGeom>
              <a:avLst/>
              <a:gdLst/>
              <a:ahLst/>
              <a:cxnLst/>
              <a:rect l="l" t="t" r="r" b="b"/>
              <a:pathLst>
                <a:path w="1458595" h="597535">
                  <a:moveTo>
                    <a:pt x="0" y="597407"/>
                  </a:moveTo>
                  <a:lnTo>
                    <a:pt x="1458467" y="597407"/>
                  </a:lnTo>
                  <a:lnTo>
                    <a:pt x="1458467" y="0"/>
                  </a:lnTo>
                  <a:lnTo>
                    <a:pt x="0" y="0"/>
                  </a:lnTo>
                  <a:lnTo>
                    <a:pt x="0" y="597407"/>
                  </a:lnTo>
                  <a:close/>
                </a:path>
              </a:pathLst>
            </a:custGeom>
            <a:ln w="12192">
              <a:solidFill>
                <a:srgbClr val="41709C"/>
              </a:solidFill>
            </a:ln>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 name="object 6"/>
            <p:cNvSpPr/>
            <p:nvPr/>
          </p:nvSpPr>
          <p:spPr>
            <a:xfrm>
              <a:off x="3033972" y="4730052"/>
              <a:ext cx="0" cy="598094"/>
            </a:xfrm>
            <a:custGeom>
              <a:avLst/>
              <a:gdLst/>
              <a:ahLst/>
              <a:cxnLst/>
              <a:rect l="l" t="t" r="r" b="b"/>
              <a:pathLst>
                <a:path h="596900">
                  <a:moveTo>
                    <a:pt x="0" y="0"/>
                  </a:moveTo>
                  <a:lnTo>
                    <a:pt x="0" y="596391"/>
                  </a:lnTo>
                </a:path>
              </a:pathLst>
            </a:custGeom>
            <a:ln w="6096">
              <a:solidFill>
                <a:srgbClr val="5B9BD4"/>
              </a:solidFill>
            </a:ln>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7" name="object 7"/>
            <p:cNvSpPr/>
            <p:nvPr/>
          </p:nvSpPr>
          <p:spPr>
            <a:xfrm>
              <a:off x="4458540" y="4710963"/>
              <a:ext cx="1458438" cy="598094"/>
            </a:xfrm>
            <a:custGeom>
              <a:avLst/>
              <a:gdLst/>
              <a:ahLst/>
              <a:cxnLst/>
              <a:rect l="l" t="t" r="r" b="b"/>
              <a:pathLst>
                <a:path w="1458595" h="597535">
                  <a:moveTo>
                    <a:pt x="0" y="597408"/>
                  </a:moveTo>
                  <a:lnTo>
                    <a:pt x="1458468" y="597408"/>
                  </a:lnTo>
                  <a:lnTo>
                    <a:pt x="1458468" y="0"/>
                  </a:lnTo>
                  <a:lnTo>
                    <a:pt x="0" y="0"/>
                  </a:lnTo>
                  <a:lnTo>
                    <a:pt x="0" y="597408"/>
                  </a:lnTo>
                  <a:close/>
                </a:path>
              </a:pathLst>
            </a:custGeom>
            <a:ln w="12192">
              <a:solidFill>
                <a:srgbClr val="41709C"/>
              </a:solidFill>
            </a:ln>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8" name="object 8"/>
            <p:cNvSpPr/>
            <p:nvPr/>
          </p:nvSpPr>
          <p:spPr>
            <a:xfrm>
              <a:off x="5186700" y="4710963"/>
              <a:ext cx="0" cy="595974"/>
            </a:xfrm>
            <a:custGeom>
              <a:avLst/>
              <a:gdLst/>
              <a:ahLst/>
              <a:cxnLst/>
              <a:rect l="l" t="t" r="r" b="b"/>
              <a:pathLst>
                <a:path h="596900">
                  <a:moveTo>
                    <a:pt x="0" y="0"/>
                  </a:moveTo>
                  <a:lnTo>
                    <a:pt x="0" y="596392"/>
                  </a:lnTo>
                </a:path>
              </a:pathLst>
            </a:custGeom>
            <a:ln w="6096">
              <a:solidFill>
                <a:srgbClr val="5B9BD4"/>
              </a:solidFill>
            </a:ln>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9" name="object 9"/>
            <p:cNvSpPr/>
            <p:nvPr/>
          </p:nvSpPr>
          <p:spPr>
            <a:xfrm>
              <a:off x="6573169" y="4704601"/>
              <a:ext cx="1458436" cy="595972"/>
            </a:xfrm>
            <a:custGeom>
              <a:avLst/>
              <a:gdLst/>
              <a:ahLst/>
              <a:cxnLst/>
              <a:rect l="l" t="t" r="r" b="b"/>
              <a:pathLst>
                <a:path w="1458595" h="596264">
                  <a:moveTo>
                    <a:pt x="0" y="595884"/>
                  </a:moveTo>
                  <a:lnTo>
                    <a:pt x="1458468" y="595884"/>
                  </a:lnTo>
                  <a:lnTo>
                    <a:pt x="1458468" y="0"/>
                  </a:lnTo>
                  <a:lnTo>
                    <a:pt x="0" y="0"/>
                  </a:lnTo>
                  <a:lnTo>
                    <a:pt x="0" y="595884"/>
                  </a:lnTo>
                  <a:close/>
                </a:path>
              </a:pathLst>
            </a:custGeom>
            <a:ln w="12192">
              <a:solidFill>
                <a:srgbClr val="41709C"/>
              </a:solidFill>
            </a:ln>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0" name="object 10"/>
            <p:cNvSpPr/>
            <p:nvPr/>
          </p:nvSpPr>
          <p:spPr>
            <a:xfrm>
              <a:off x="7301329" y="4704601"/>
              <a:ext cx="0" cy="595972"/>
            </a:xfrm>
            <a:custGeom>
              <a:avLst/>
              <a:gdLst/>
              <a:ahLst/>
              <a:cxnLst/>
              <a:rect l="l" t="t" r="r" b="b"/>
              <a:pathLst>
                <a:path h="596900">
                  <a:moveTo>
                    <a:pt x="0" y="0"/>
                  </a:moveTo>
                  <a:lnTo>
                    <a:pt x="0" y="596392"/>
                  </a:lnTo>
                </a:path>
              </a:pathLst>
            </a:custGeom>
            <a:ln w="6096">
              <a:solidFill>
                <a:srgbClr val="5B9BD4"/>
              </a:solidFill>
            </a:ln>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grpSp>
      <p:sp>
        <p:nvSpPr>
          <p:cNvPr id="11" name="object 11"/>
          <p:cNvSpPr txBox="1"/>
          <p:nvPr/>
        </p:nvSpPr>
        <p:spPr>
          <a:xfrm>
            <a:off x="1733550" y="4518025"/>
            <a:ext cx="539750" cy="217488"/>
          </a:xfrm>
          <a:prstGeom prst="rect">
            <a:avLst/>
          </a:prstGeom>
        </p:spPr>
        <p:txBody>
          <a:bodyPr lIns="0" tIns="9525" rIns="0" bIns="0">
            <a:spAutoFit/>
          </a:bodyPr>
          <a:lstStyle/>
          <a:p>
            <a:pPr marL="5080" marR="0" algn="ctr" defTabSz="914400">
              <a:spcBef>
                <a:spcPts val="75"/>
              </a:spcBef>
              <a:buClrTx/>
              <a:buSzTx/>
              <a:buFontTx/>
              <a:buNone/>
              <a:defRPr/>
            </a:pPr>
            <a:r>
              <a:rPr kumimoji="0" sz="1350" kern="1200" cap="none" spc="0" normalizeH="0" baseline="0" noProof="0" dirty="0">
                <a:latin typeface="Calibri" panose="020F0502020204030204"/>
                <a:ea typeface="+mn-ea"/>
                <a:cs typeface="Calibri" panose="020F0502020204030204"/>
              </a:rPr>
              <a:t>5</a:t>
            </a:r>
            <a:endParaRPr kumimoji="0" sz="1350" kern="1200" cap="none" spc="0" normalizeH="0" baseline="0" noProof="0">
              <a:latin typeface="Calibri" panose="020F0502020204030204"/>
              <a:ea typeface="+mn-ea"/>
              <a:cs typeface="Calibri" panose="020F0502020204030204"/>
            </a:endParaRPr>
          </a:p>
        </p:txBody>
      </p:sp>
      <p:sp>
        <p:nvSpPr>
          <p:cNvPr id="12" name="object 12"/>
          <p:cNvSpPr txBox="1"/>
          <p:nvPr/>
        </p:nvSpPr>
        <p:spPr>
          <a:xfrm>
            <a:off x="3349625" y="4518025"/>
            <a:ext cx="539750" cy="217488"/>
          </a:xfrm>
          <a:prstGeom prst="rect">
            <a:avLst/>
          </a:prstGeom>
        </p:spPr>
        <p:txBody>
          <a:bodyPr lIns="0" tIns="9525" rIns="0" bIns="0">
            <a:spAutoFit/>
          </a:bodyPr>
          <a:lstStyle/>
          <a:p>
            <a:pPr marR="0" algn="ctr" defTabSz="914400">
              <a:spcBef>
                <a:spcPts val="75"/>
              </a:spcBef>
              <a:buClrTx/>
              <a:buSzTx/>
              <a:buFontTx/>
              <a:buNone/>
              <a:defRPr/>
            </a:pPr>
            <a:r>
              <a:rPr kumimoji="0" sz="1350" kern="1200" cap="none" spc="0" normalizeH="0" baseline="0" noProof="0" dirty="0">
                <a:latin typeface="Calibri" panose="020F0502020204030204"/>
                <a:ea typeface="+mn-ea"/>
                <a:cs typeface="Calibri" panose="020F0502020204030204"/>
              </a:rPr>
              <a:t>3</a:t>
            </a:r>
            <a:endParaRPr kumimoji="0" sz="1350" kern="1200" cap="none" spc="0" normalizeH="0" baseline="0" noProof="0">
              <a:latin typeface="Calibri" panose="020F0502020204030204"/>
              <a:ea typeface="+mn-ea"/>
              <a:cs typeface="Calibri" panose="020F0502020204030204"/>
            </a:endParaRPr>
          </a:p>
        </p:txBody>
      </p:sp>
      <p:sp>
        <p:nvSpPr>
          <p:cNvPr id="13" name="object 13"/>
          <p:cNvSpPr txBox="1"/>
          <p:nvPr/>
        </p:nvSpPr>
        <p:spPr>
          <a:xfrm>
            <a:off x="4933950" y="4518025"/>
            <a:ext cx="539750" cy="217488"/>
          </a:xfrm>
          <a:prstGeom prst="rect">
            <a:avLst/>
          </a:prstGeom>
        </p:spPr>
        <p:txBody>
          <a:bodyPr lIns="0" tIns="9525" rIns="0" bIns="0">
            <a:spAutoFit/>
          </a:bodyPr>
          <a:lstStyle/>
          <a:p>
            <a:pPr marR="0" algn="ctr" defTabSz="914400">
              <a:spcBef>
                <a:spcPts val="75"/>
              </a:spcBef>
              <a:buClrTx/>
              <a:buSzTx/>
              <a:buFontTx/>
              <a:buNone/>
              <a:defRPr/>
            </a:pPr>
            <a:r>
              <a:rPr kumimoji="0" sz="1350" kern="1200" cap="none" spc="0" normalizeH="0" baseline="0" noProof="0" dirty="0">
                <a:latin typeface="Calibri" panose="020F0502020204030204"/>
                <a:ea typeface="+mn-ea"/>
                <a:cs typeface="Calibri" panose="020F0502020204030204"/>
              </a:rPr>
              <a:t>8</a:t>
            </a:r>
            <a:endParaRPr kumimoji="0" sz="1350" kern="1200" cap="none" spc="0" normalizeH="0" baseline="0" noProof="0">
              <a:latin typeface="Calibri" panose="020F0502020204030204"/>
              <a:ea typeface="+mn-ea"/>
              <a:cs typeface="Calibri" panose="020F0502020204030204"/>
            </a:endParaRPr>
          </a:p>
        </p:txBody>
      </p:sp>
      <p:grpSp>
        <p:nvGrpSpPr>
          <p:cNvPr id="32775" name="object 14"/>
          <p:cNvGrpSpPr/>
          <p:nvPr/>
        </p:nvGrpSpPr>
        <p:grpSpPr>
          <a:xfrm>
            <a:off x="2455863" y="4543425"/>
            <a:ext cx="2481262" cy="174625"/>
            <a:chOff x="3273552" y="4914900"/>
            <a:chExt cx="3308985" cy="233679"/>
          </a:xfrm>
        </p:grpSpPr>
        <p:sp>
          <p:nvSpPr>
            <p:cNvPr id="15" name="object 15"/>
            <p:cNvSpPr/>
            <p:nvPr/>
          </p:nvSpPr>
          <p:spPr>
            <a:xfrm>
              <a:off x="3411161" y="4972258"/>
              <a:ext cx="3171376" cy="82849"/>
            </a:xfrm>
            <a:custGeom>
              <a:avLst/>
              <a:gdLst/>
              <a:ahLst/>
              <a:cxnLst/>
              <a:rect l="l" t="t" r="r" b="b"/>
              <a:pathLst>
                <a:path w="3171825" h="82550">
                  <a:moveTo>
                    <a:pt x="1048639" y="36703"/>
                  </a:moveTo>
                  <a:lnTo>
                    <a:pt x="1037717" y="31496"/>
                  </a:lnTo>
                  <a:lnTo>
                    <a:pt x="971677" y="0"/>
                  </a:lnTo>
                  <a:lnTo>
                    <a:pt x="972299" y="31750"/>
                  </a:lnTo>
                  <a:lnTo>
                    <a:pt x="0" y="50292"/>
                  </a:lnTo>
                  <a:lnTo>
                    <a:pt x="254" y="62992"/>
                  </a:lnTo>
                  <a:lnTo>
                    <a:pt x="972553" y="44450"/>
                  </a:lnTo>
                  <a:lnTo>
                    <a:pt x="973201" y="76200"/>
                  </a:lnTo>
                  <a:lnTo>
                    <a:pt x="1048639" y="36703"/>
                  </a:lnTo>
                  <a:close/>
                </a:path>
                <a:path w="3171825" h="82550">
                  <a:moveTo>
                    <a:pt x="3171571" y="42799"/>
                  </a:moveTo>
                  <a:lnTo>
                    <a:pt x="3160649" y="37592"/>
                  </a:lnTo>
                  <a:lnTo>
                    <a:pt x="3094609" y="6096"/>
                  </a:lnTo>
                  <a:lnTo>
                    <a:pt x="3095231" y="37846"/>
                  </a:lnTo>
                  <a:lnTo>
                    <a:pt x="2122932" y="56388"/>
                  </a:lnTo>
                  <a:lnTo>
                    <a:pt x="2123186" y="69088"/>
                  </a:lnTo>
                  <a:lnTo>
                    <a:pt x="3095485" y="50546"/>
                  </a:lnTo>
                  <a:lnTo>
                    <a:pt x="3096133" y="82296"/>
                  </a:lnTo>
                  <a:lnTo>
                    <a:pt x="3171571" y="42799"/>
                  </a:lnTo>
                  <a:close/>
                </a:path>
              </a:pathLst>
            </a:custGeom>
            <a:solidFill>
              <a:srgbClr val="5B9BD4"/>
            </a:solidFill>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6" name="object 16"/>
            <p:cNvSpPr/>
            <p:nvPr/>
          </p:nvSpPr>
          <p:spPr>
            <a:xfrm>
              <a:off x="3273552" y="4914900"/>
              <a:ext cx="143961" cy="197566"/>
            </a:xfrm>
            <a:prstGeom prst="rect">
              <a:avLst/>
            </a:prstGeom>
            <a:blipFill>
              <a:blip r:embed="rId2" cstate="print"/>
              <a:stretch>
                <a:fillRect/>
              </a:stretch>
            </a:blipFill>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7" name="object 17"/>
            <p:cNvSpPr/>
            <p:nvPr/>
          </p:nvSpPr>
          <p:spPr>
            <a:xfrm>
              <a:off x="5401210" y="4948890"/>
              <a:ext cx="141845" cy="199689"/>
            </a:xfrm>
            <a:prstGeom prst="rect">
              <a:avLst/>
            </a:prstGeom>
            <a:blipFill>
              <a:blip r:embed="rId3" cstate="print"/>
              <a:stretch>
                <a:fillRect/>
              </a:stretch>
            </a:blipFill>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grpSp>
      <p:sp>
        <p:nvSpPr>
          <p:cNvPr id="18" name="object 18"/>
          <p:cNvSpPr txBox="1"/>
          <p:nvPr/>
        </p:nvSpPr>
        <p:spPr>
          <a:xfrm>
            <a:off x="5478463" y="4502150"/>
            <a:ext cx="541338" cy="217488"/>
          </a:xfrm>
          <a:prstGeom prst="rect">
            <a:avLst/>
          </a:prstGeom>
        </p:spPr>
        <p:txBody>
          <a:bodyPr lIns="0" tIns="9525" rIns="0" bIns="0">
            <a:spAutoFit/>
          </a:bodyPr>
          <a:lstStyle/>
          <a:p>
            <a:pPr marL="147955" marR="0" defTabSz="914400">
              <a:spcBef>
                <a:spcPts val="75"/>
              </a:spcBef>
              <a:buClrTx/>
              <a:buSzTx/>
              <a:buFontTx/>
              <a:buNone/>
              <a:defRPr/>
            </a:pPr>
            <a:r>
              <a:rPr kumimoji="0" sz="1350" kern="1200" cap="none" spc="-4" normalizeH="0" baseline="0" noProof="0">
                <a:latin typeface="Calibri" panose="020F0502020204030204"/>
                <a:ea typeface="+mn-ea"/>
                <a:cs typeface="Calibri" panose="020F0502020204030204"/>
              </a:rPr>
              <a:t>null</a:t>
            </a:r>
            <a:endParaRPr kumimoji="0" sz="1350" kern="1200" cap="none" spc="0" normalizeH="0" baseline="0" noProof="0" dirty="0">
              <a:latin typeface="Calibri" panose="020F0502020204030204"/>
              <a:ea typeface="+mn-ea"/>
              <a:cs typeface="Calibri" panose="020F0502020204030204"/>
            </a:endParaRPr>
          </a:p>
        </p:txBody>
      </p:sp>
      <p:sp>
        <p:nvSpPr>
          <p:cNvPr id="19" name="object 19"/>
          <p:cNvSpPr txBox="1"/>
          <p:nvPr/>
        </p:nvSpPr>
        <p:spPr>
          <a:xfrm>
            <a:off x="2459038" y="4110038"/>
            <a:ext cx="325438" cy="217488"/>
          </a:xfrm>
          <a:prstGeom prst="rect">
            <a:avLst/>
          </a:prstGeom>
        </p:spPr>
        <p:txBody>
          <a:bodyPr lIns="0" tIns="9525" rIns="0" bIns="0">
            <a:spAutoFit/>
          </a:bodyPr>
          <a:lstStyle/>
          <a:p>
            <a:pPr marL="9525" marR="0" defTabSz="914400">
              <a:spcBef>
                <a:spcPts val="75"/>
              </a:spcBef>
              <a:buClrTx/>
              <a:buSzTx/>
              <a:buFontTx/>
              <a:buNone/>
              <a:defRPr/>
            </a:pPr>
            <a:r>
              <a:rPr kumimoji="0" sz="1350" kern="1200" cap="none" spc="-4" normalizeH="0" baseline="0" noProof="0">
                <a:latin typeface="Calibri" panose="020F0502020204030204"/>
                <a:ea typeface="+mn-ea"/>
                <a:cs typeface="Calibri" panose="020F0502020204030204"/>
              </a:rPr>
              <a:t>n</a:t>
            </a:r>
            <a:r>
              <a:rPr kumimoji="0" sz="1350" kern="1200" cap="none" spc="-15" normalizeH="0" baseline="0" noProof="0">
                <a:latin typeface="Calibri" panose="020F0502020204030204"/>
                <a:ea typeface="+mn-ea"/>
                <a:cs typeface="Calibri" panose="020F0502020204030204"/>
              </a:rPr>
              <a:t>e</a:t>
            </a:r>
            <a:r>
              <a:rPr kumimoji="0" sz="1350" kern="1200" cap="none" spc="-4" normalizeH="0" baseline="0" noProof="0">
                <a:latin typeface="Calibri" panose="020F0502020204030204"/>
                <a:ea typeface="+mn-ea"/>
                <a:cs typeface="Calibri" panose="020F0502020204030204"/>
              </a:rPr>
              <a:t>xt</a:t>
            </a:r>
            <a:endParaRPr kumimoji="0" sz="1350" kern="1200" cap="none" spc="0" normalizeH="0" baseline="0" noProof="0" dirty="0">
              <a:latin typeface="Calibri" panose="020F0502020204030204"/>
              <a:ea typeface="+mn-ea"/>
              <a:cs typeface="Calibri" panose="020F0502020204030204"/>
            </a:endParaRPr>
          </a:p>
        </p:txBody>
      </p:sp>
      <p:sp>
        <p:nvSpPr>
          <p:cNvPr id="20" name="object 20"/>
          <p:cNvSpPr txBox="1"/>
          <p:nvPr/>
        </p:nvSpPr>
        <p:spPr>
          <a:xfrm>
            <a:off x="4073525" y="4113213"/>
            <a:ext cx="323850" cy="217488"/>
          </a:xfrm>
          <a:prstGeom prst="rect">
            <a:avLst/>
          </a:prstGeom>
        </p:spPr>
        <p:txBody>
          <a:bodyPr lIns="0" tIns="9525" rIns="0" bIns="0">
            <a:spAutoFit/>
          </a:bodyPr>
          <a:lstStyle/>
          <a:p>
            <a:pPr marL="9525" marR="0" defTabSz="914400">
              <a:spcBef>
                <a:spcPts val="75"/>
              </a:spcBef>
              <a:buClrTx/>
              <a:buSzTx/>
              <a:buFontTx/>
              <a:buNone/>
              <a:defRPr/>
            </a:pPr>
            <a:r>
              <a:rPr kumimoji="0" sz="1350" kern="1200" cap="none" spc="-4" normalizeH="0" baseline="0" noProof="0">
                <a:latin typeface="Calibri" panose="020F0502020204030204"/>
                <a:ea typeface="+mn-ea"/>
                <a:cs typeface="Calibri" panose="020F0502020204030204"/>
              </a:rPr>
              <a:t>n</a:t>
            </a:r>
            <a:r>
              <a:rPr kumimoji="0" sz="1350" kern="1200" cap="none" spc="-15" normalizeH="0" baseline="0" noProof="0">
                <a:latin typeface="Calibri" panose="020F0502020204030204"/>
                <a:ea typeface="+mn-ea"/>
                <a:cs typeface="Calibri" panose="020F0502020204030204"/>
              </a:rPr>
              <a:t>e</a:t>
            </a:r>
            <a:r>
              <a:rPr kumimoji="0" sz="1350" kern="1200" cap="none" spc="-4" normalizeH="0" baseline="0" noProof="0">
                <a:latin typeface="Calibri" panose="020F0502020204030204"/>
                <a:ea typeface="+mn-ea"/>
                <a:cs typeface="Calibri" panose="020F0502020204030204"/>
              </a:rPr>
              <a:t>xt</a:t>
            </a:r>
            <a:endParaRPr kumimoji="0" sz="1350" kern="1200" cap="none" spc="0" normalizeH="0" baseline="0" noProof="0" dirty="0">
              <a:latin typeface="Calibri" panose="020F0502020204030204"/>
              <a:ea typeface="+mn-ea"/>
              <a:cs typeface="Calibri" panose="020F0502020204030204"/>
            </a:endParaRPr>
          </a:p>
        </p:txBody>
      </p:sp>
      <p:sp>
        <p:nvSpPr>
          <p:cNvPr id="21" name="object 21"/>
          <p:cNvSpPr txBox="1"/>
          <p:nvPr/>
        </p:nvSpPr>
        <p:spPr>
          <a:xfrm>
            <a:off x="5503863" y="4062413"/>
            <a:ext cx="323850" cy="217488"/>
          </a:xfrm>
          <a:prstGeom prst="rect">
            <a:avLst/>
          </a:prstGeom>
        </p:spPr>
        <p:txBody>
          <a:bodyPr lIns="0" tIns="9525" rIns="0" bIns="0">
            <a:spAutoFit/>
          </a:bodyPr>
          <a:lstStyle/>
          <a:p>
            <a:pPr marL="9525" marR="0" defTabSz="914400">
              <a:spcBef>
                <a:spcPts val="75"/>
              </a:spcBef>
              <a:buClrTx/>
              <a:buSzTx/>
              <a:buFontTx/>
              <a:buNone/>
              <a:defRPr/>
            </a:pPr>
            <a:r>
              <a:rPr kumimoji="0" sz="1350" kern="1200" cap="none" spc="-4" normalizeH="0" baseline="0" noProof="0">
                <a:latin typeface="Calibri" panose="020F0502020204030204"/>
                <a:ea typeface="+mn-ea"/>
                <a:cs typeface="Calibri" panose="020F0502020204030204"/>
              </a:rPr>
              <a:t>n</a:t>
            </a:r>
            <a:r>
              <a:rPr kumimoji="0" sz="1350" kern="1200" cap="none" spc="-15" normalizeH="0" baseline="0" noProof="0">
                <a:latin typeface="Calibri" panose="020F0502020204030204"/>
                <a:ea typeface="+mn-ea"/>
                <a:cs typeface="Calibri" panose="020F0502020204030204"/>
              </a:rPr>
              <a:t>e</a:t>
            </a:r>
            <a:r>
              <a:rPr kumimoji="0" sz="1350" kern="1200" cap="none" spc="-4" normalizeH="0" baseline="0" noProof="0">
                <a:latin typeface="Calibri" panose="020F0502020204030204"/>
                <a:ea typeface="+mn-ea"/>
                <a:cs typeface="Calibri" panose="020F0502020204030204"/>
              </a:rPr>
              <a:t>xt</a:t>
            </a:r>
            <a:endParaRPr kumimoji="0" sz="1350" kern="1200" cap="none" spc="0" normalizeH="0" baseline="0" noProof="0" dirty="0">
              <a:latin typeface="Calibri" panose="020F0502020204030204"/>
              <a:ea typeface="+mn-ea"/>
              <a:cs typeface="Calibri" panose="020F0502020204030204"/>
            </a:endParaRPr>
          </a:p>
        </p:txBody>
      </p:sp>
      <p:sp>
        <p:nvSpPr>
          <p:cNvPr id="22" name="object 22"/>
          <p:cNvSpPr txBox="1"/>
          <p:nvPr/>
        </p:nvSpPr>
        <p:spPr>
          <a:xfrm>
            <a:off x="1889125" y="4103688"/>
            <a:ext cx="287338" cy="217488"/>
          </a:xfrm>
          <a:prstGeom prst="rect">
            <a:avLst/>
          </a:prstGeom>
        </p:spPr>
        <p:txBody>
          <a:bodyPr lIns="0" tIns="9525" rIns="0" bIns="0">
            <a:spAutoFit/>
          </a:bodyPr>
          <a:lstStyle/>
          <a:p>
            <a:pPr marL="9525" marR="0" defTabSz="914400">
              <a:spcBef>
                <a:spcPts val="75"/>
              </a:spcBef>
              <a:buClrTx/>
              <a:buSzTx/>
              <a:buFontTx/>
              <a:buNone/>
              <a:defRPr/>
            </a:pPr>
            <a:r>
              <a:rPr kumimoji="0" sz="1350" kern="1200" cap="none" spc="-8" normalizeH="0" baseline="0" noProof="0">
                <a:latin typeface="Calibri" panose="020F0502020204030204"/>
                <a:ea typeface="+mn-ea"/>
                <a:cs typeface="Calibri" panose="020F0502020204030204"/>
              </a:rPr>
              <a:t>i</a:t>
            </a:r>
            <a:r>
              <a:rPr kumimoji="0" sz="1350" kern="1200" cap="none" spc="-11" normalizeH="0" baseline="0" noProof="0">
                <a:latin typeface="Calibri" panose="020F0502020204030204"/>
                <a:ea typeface="+mn-ea"/>
                <a:cs typeface="Calibri" panose="020F0502020204030204"/>
              </a:rPr>
              <a:t>n</a:t>
            </a:r>
            <a:r>
              <a:rPr kumimoji="0" sz="1350" kern="1200" cap="none" spc="-26" normalizeH="0" baseline="0" noProof="0">
                <a:latin typeface="Calibri" panose="020F0502020204030204"/>
                <a:ea typeface="+mn-ea"/>
                <a:cs typeface="Calibri" panose="020F0502020204030204"/>
              </a:rPr>
              <a:t>f</a:t>
            </a:r>
            <a:r>
              <a:rPr kumimoji="0" sz="1350" kern="1200" cap="none" spc="0" normalizeH="0" baseline="0" noProof="0">
                <a:latin typeface="Calibri" panose="020F0502020204030204"/>
                <a:ea typeface="+mn-ea"/>
                <a:cs typeface="Calibri" panose="020F0502020204030204"/>
              </a:rPr>
              <a:t>o</a:t>
            </a:r>
            <a:endParaRPr kumimoji="0" sz="1350" kern="1200" cap="none" spc="0" normalizeH="0" baseline="0" noProof="0" dirty="0">
              <a:latin typeface="Calibri" panose="020F0502020204030204"/>
              <a:ea typeface="+mn-ea"/>
              <a:cs typeface="Calibri" panose="020F0502020204030204"/>
            </a:endParaRPr>
          </a:p>
        </p:txBody>
      </p:sp>
      <p:sp>
        <p:nvSpPr>
          <p:cNvPr id="23" name="object 23"/>
          <p:cNvSpPr txBox="1"/>
          <p:nvPr/>
        </p:nvSpPr>
        <p:spPr>
          <a:xfrm>
            <a:off x="3460750" y="4110038"/>
            <a:ext cx="287338" cy="217488"/>
          </a:xfrm>
          <a:prstGeom prst="rect">
            <a:avLst/>
          </a:prstGeom>
        </p:spPr>
        <p:txBody>
          <a:bodyPr lIns="0" tIns="9525" rIns="0" bIns="0">
            <a:spAutoFit/>
          </a:bodyPr>
          <a:lstStyle/>
          <a:p>
            <a:pPr marL="9525" marR="0" defTabSz="914400">
              <a:spcBef>
                <a:spcPts val="75"/>
              </a:spcBef>
              <a:buClrTx/>
              <a:buSzTx/>
              <a:buFontTx/>
              <a:buNone/>
              <a:defRPr/>
            </a:pPr>
            <a:r>
              <a:rPr kumimoji="0" sz="1350" kern="1200" cap="none" spc="-4" normalizeH="0" baseline="0" noProof="0">
                <a:latin typeface="Calibri" panose="020F0502020204030204"/>
                <a:ea typeface="+mn-ea"/>
                <a:cs typeface="Calibri" panose="020F0502020204030204"/>
              </a:rPr>
              <a:t>i</a:t>
            </a:r>
            <a:r>
              <a:rPr kumimoji="0" sz="1350" kern="1200" cap="none" spc="-8" normalizeH="0" baseline="0" noProof="0">
                <a:latin typeface="Calibri" panose="020F0502020204030204"/>
                <a:ea typeface="+mn-ea"/>
                <a:cs typeface="Calibri" panose="020F0502020204030204"/>
              </a:rPr>
              <a:t>n</a:t>
            </a:r>
            <a:r>
              <a:rPr kumimoji="0" sz="1350" kern="1200" cap="none" spc="-26" normalizeH="0" baseline="0" noProof="0">
                <a:latin typeface="Calibri" panose="020F0502020204030204"/>
                <a:ea typeface="+mn-ea"/>
                <a:cs typeface="Calibri" panose="020F0502020204030204"/>
              </a:rPr>
              <a:t>f</a:t>
            </a:r>
            <a:r>
              <a:rPr kumimoji="0" sz="1350" kern="1200" cap="none" spc="0" normalizeH="0" baseline="0" noProof="0">
                <a:latin typeface="Calibri" panose="020F0502020204030204"/>
                <a:ea typeface="+mn-ea"/>
                <a:cs typeface="Calibri" panose="020F0502020204030204"/>
              </a:rPr>
              <a:t>o</a:t>
            </a:r>
            <a:endParaRPr kumimoji="0" sz="1350" kern="1200" cap="none" spc="0" normalizeH="0" baseline="0" noProof="0" dirty="0">
              <a:latin typeface="Calibri" panose="020F0502020204030204"/>
              <a:ea typeface="+mn-ea"/>
              <a:cs typeface="Calibri" panose="020F0502020204030204"/>
            </a:endParaRPr>
          </a:p>
        </p:txBody>
      </p:sp>
      <p:sp>
        <p:nvSpPr>
          <p:cNvPr id="24" name="object 24"/>
          <p:cNvSpPr txBox="1"/>
          <p:nvPr/>
        </p:nvSpPr>
        <p:spPr>
          <a:xfrm>
            <a:off x="5000625" y="4062413"/>
            <a:ext cx="287338" cy="217488"/>
          </a:xfrm>
          <a:prstGeom prst="rect">
            <a:avLst/>
          </a:prstGeom>
        </p:spPr>
        <p:txBody>
          <a:bodyPr lIns="0" tIns="9525" rIns="0" bIns="0">
            <a:spAutoFit/>
          </a:bodyPr>
          <a:lstStyle/>
          <a:p>
            <a:pPr marL="9525" marR="0" defTabSz="914400">
              <a:spcBef>
                <a:spcPts val="75"/>
              </a:spcBef>
              <a:buClrTx/>
              <a:buSzTx/>
              <a:buFontTx/>
              <a:buNone/>
              <a:defRPr/>
            </a:pPr>
            <a:r>
              <a:rPr kumimoji="0" sz="1350" kern="1200" cap="none" spc="-4" normalizeH="0" baseline="0" noProof="0">
                <a:latin typeface="Calibri" panose="020F0502020204030204"/>
                <a:ea typeface="+mn-ea"/>
                <a:cs typeface="Calibri" panose="020F0502020204030204"/>
              </a:rPr>
              <a:t>i</a:t>
            </a:r>
            <a:r>
              <a:rPr kumimoji="0" sz="1350" kern="1200" cap="none" spc="-8" normalizeH="0" baseline="0" noProof="0">
                <a:latin typeface="Calibri" panose="020F0502020204030204"/>
                <a:ea typeface="+mn-ea"/>
                <a:cs typeface="Calibri" panose="020F0502020204030204"/>
              </a:rPr>
              <a:t>n</a:t>
            </a:r>
            <a:r>
              <a:rPr kumimoji="0" sz="1350" kern="1200" cap="none" spc="-26" normalizeH="0" baseline="0" noProof="0">
                <a:latin typeface="Calibri" panose="020F0502020204030204"/>
                <a:ea typeface="+mn-ea"/>
                <a:cs typeface="Calibri" panose="020F0502020204030204"/>
              </a:rPr>
              <a:t>f</a:t>
            </a:r>
            <a:r>
              <a:rPr kumimoji="0" sz="1350" kern="1200" cap="none" spc="0" normalizeH="0" baseline="0" noProof="0">
                <a:latin typeface="Calibri" panose="020F0502020204030204"/>
                <a:ea typeface="+mn-ea"/>
                <a:cs typeface="Calibri" panose="020F0502020204030204"/>
              </a:rPr>
              <a:t>o</a:t>
            </a:r>
            <a:endParaRPr kumimoji="0" sz="1350" kern="1200" cap="none" spc="0" normalizeH="0" baseline="0" noProof="0" dirty="0">
              <a:latin typeface="Calibri" panose="020F0502020204030204"/>
              <a:ea typeface="+mn-ea"/>
              <a:cs typeface="Calibri" panose="020F0502020204030204"/>
            </a:endParaRPr>
          </a:p>
        </p:txBody>
      </p:sp>
      <p:sp>
        <p:nvSpPr>
          <p:cNvPr id="28" name="Date Placeholder 2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4A155967-1DDE-484D-A9AE-D08117C2ECB8}"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29" name="Footer Placeholder 28"/>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2785" name="Slide Number Placeholder 29"/>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33</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31" name="Title 1"/>
          <p:cNvSpPr txBox="1"/>
          <p:nvPr/>
        </p:nvSpPr>
        <p:spPr>
          <a:xfrm>
            <a:off x="1371600" y="-39687"/>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Singly Linked list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object 3"/>
          <p:cNvSpPr txBox="1"/>
          <p:nvPr/>
        </p:nvSpPr>
        <p:spPr>
          <a:xfrm>
            <a:off x="2058988" y="2136775"/>
            <a:ext cx="4216400" cy="2900363"/>
          </a:xfrm>
          <a:prstGeom prst="rect">
            <a:avLst/>
          </a:prstGeom>
          <a:noFill/>
          <a:ln w="9525">
            <a:noFill/>
          </a:ln>
        </p:spPr>
        <p:txBody>
          <a:bodyPr lIns="0" tIns="9049"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9525" lvl="0" indent="0">
              <a:spcBef>
                <a:spcPts val="75"/>
              </a:spcBef>
              <a:buFontTx/>
              <a:buNone/>
            </a:pPr>
            <a:r>
              <a:rPr lang="en-US" altLang="en-US" sz="2100" dirty="0">
                <a:latin typeface="Calibri Light" panose="020F0302020204030204" pitchFamily="34" charset="0"/>
                <a:cs typeface="Calibri Light" panose="020F0302020204030204" pitchFamily="34" charset="0"/>
              </a:rPr>
              <a:t>void createEmptyList(NodeType *head)</a:t>
            </a:r>
          </a:p>
          <a:p>
            <a:pPr marL="9525" lvl="0" indent="0">
              <a:spcBef>
                <a:spcPct val="0"/>
              </a:spcBef>
              <a:buFontTx/>
              <a:buNone/>
            </a:pPr>
            <a:r>
              <a:rPr lang="en-US" altLang="en-US" sz="2100" dirty="0">
                <a:latin typeface="Calibri Light" panose="020F0302020204030204" pitchFamily="34" charset="0"/>
                <a:cs typeface="Calibri Light" panose="020F0302020204030204" pitchFamily="34" charset="0"/>
              </a:rPr>
              <a:t>{</a:t>
            </a:r>
          </a:p>
          <a:p>
            <a:pPr marL="9525" lvl="0" indent="0">
              <a:spcBef>
                <a:spcPct val="0"/>
              </a:spcBef>
              <a:buFontTx/>
              <a:buNone/>
            </a:pPr>
            <a:r>
              <a:rPr lang="en-US" altLang="en-US" sz="2100" dirty="0">
                <a:latin typeface="Calibri Light" panose="020F0302020204030204" pitchFamily="34" charset="0"/>
                <a:cs typeface="Calibri Light" panose="020F0302020204030204" pitchFamily="34" charset="0"/>
              </a:rPr>
              <a:t>head=NULL;</a:t>
            </a:r>
          </a:p>
          <a:p>
            <a:pPr marL="9525" lvl="0" indent="0">
              <a:spcBef>
                <a:spcPct val="0"/>
              </a:spcBef>
              <a:buFontTx/>
              <a:buNone/>
            </a:pPr>
            <a:r>
              <a:rPr lang="en-US" altLang="en-US" sz="2100" dirty="0">
                <a:latin typeface="Calibri Light" panose="020F0302020204030204" pitchFamily="34" charset="0"/>
                <a:cs typeface="Calibri Light" panose="020F0302020204030204" pitchFamily="34" charset="0"/>
              </a:rPr>
              <a:t>}</a:t>
            </a:r>
          </a:p>
          <a:p>
            <a:pPr marL="9525" lvl="0" indent="0">
              <a:spcBef>
                <a:spcPct val="0"/>
              </a:spcBef>
              <a:buFontTx/>
              <a:buNone/>
            </a:pPr>
            <a:endParaRPr lang="en-US" altLang="en-US" sz="2000" dirty="0">
              <a:latin typeface="Calibri Light" panose="020F0302020204030204" pitchFamily="34" charset="0"/>
              <a:cs typeface="Calibri Light" panose="020F0302020204030204" pitchFamily="34" charset="0"/>
            </a:endParaRPr>
          </a:p>
          <a:p>
            <a:pPr marL="9525" lvl="0" indent="0" algn="ctr">
              <a:spcBef>
                <a:spcPct val="0"/>
              </a:spcBef>
              <a:buFontTx/>
              <a:buNone/>
            </a:pPr>
            <a:r>
              <a:rPr lang="en-US" altLang="en-US" sz="2100" dirty="0">
                <a:latin typeface="Calibri Light" panose="020F0302020204030204" pitchFamily="34" charset="0"/>
                <a:cs typeface="Calibri Light" panose="020F0302020204030204" pitchFamily="34" charset="0"/>
              </a:rPr>
              <a:t>OR SIMPLY</a:t>
            </a:r>
          </a:p>
          <a:p>
            <a:pPr marL="9525" lvl="0" indent="0">
              <a:spcBef>
                <a:spcPct val="0"/>
              </a:spcBef>
              <a:buFontTx/>
              <a:buNone/>
            </a:pPr>
            <a:endParaRPr lang="en-US" altLang="en-US" sz="2100" dirty="0">
              <a:latin typeface="Calibri Light" panose="020F0302020204030204" pitchFamily="34" charset="0"/>
              <a:cs typeface="Calibri Light" panose="020F0302020204030204" pitchFamily="34" charset="0"/>
            </a:endParaRPr>
          </a:p>
          <a:p>
            <a:pPr marL="9525" lvl="0" indent="0">
              <a:spcBef>
                <a:spcPts val="15"/>
              </a:spcBef>
              <a:buFontTx/>
              <a:buNone/>
            </a:pPr>
            <a:endParaRPr lang="en-US" altLang="en-US" sz="2000" dirty="0">
              <a:latin typeface="Calibri Light" panose="020F0302020204030204" pitchFamily="34" charset="0"/>
              <a:cs typeface="Calibri Light" panose="020F0302020204030204" pitchFamily="34" charset="0"/>
            </a:endParaRPr>
          </a:p>
          <a:p>
            <a:pPr marL="9525" lvl="0" indent="0" algn="ctr">
              <a:spcBef>
                <a:spcPct val="0"/>
              </a:spcBef>
              <a:buFontTx/>
              <a:buNone/>
            </a:pPr>
            <a:r>
              <a:rPr lang="en-US" altLang="en-US" sz="2100" dirty="0">
                <a:latin typeface="Calibri Light" panose="020F0302020204030204" pitchFamily="34" charset="0"/>
                <a:cs typeface="Calibri Light" panose="020F0302020204030204" pitchFamily="34" charset="0"/>
              </a:rPr>
              <a:t>NodeType *head =Null;</a:t>
            </a:r>
            <a:endParaRPr lang="en-US" altLang="en-US" sz="2100" dirty="0">
              <a:latin typeface="Calibri Light" panose="020F0302020204030204" pitchFamily="34" charset="0"/>
              <a:ea typeface="Calibri Light" panose="020F0302020204030204" pitchFamily="34" charset="0"/>
            </a:endParaRPr>
          </a:p>
        </p:txBody>
      </p:sp>
      <p:sp>
        <p:nvSpPr>
          <p:cNvPr id="7" name="Date Placeholder 6"/>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3B2E7A63-74D3-46CF-8982-20EEE97AD3C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3797" name="Slide Number Placeholder 8"/>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34</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10" name="Title 1"/>
          <p:cNvSpPr txBox="1"/>
          <p:nvPr/>
        </p:nvSpPr>
        <p:spPr>
          <a:xfrm>
            <a:off x="1371600" y="-39687"/>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IN" sz="3200" b="1" i="0" u="none" strike="noStrike" kern="1200" cap="none" spc="-30" normalizeH="0" baseline="0" noProof="0" dirty="0">
                <a:ln>
                  <a:noFill/>
                </a:ln>
                <a:solidFill>
                  <a:schemeClr val="dk1"/>
                </a:solidFill>
                <a:effectLst/>
                <a:uLnTx/>
                <a:uFillTx/>
                <a:latin typeface="+mn-lt"/>
                <a:ea typeface="+mn-ea"/>
                <a:cs typeface="+mn-cs"/>
              </a:rPr>
              <a:t>Creating </a:t>
            </a:r>
            <a:r>
              <a:rPr kumimoji="0" lang="en-IN" sz="3200" b="1" i="0" u="none" strike="noStrike" kern="1200" cap="none" spc="-11" normalizeH="0" baseline="0" noProof="0" dirty="0">
                <a:ln>
                  <a:noFill/>
                </a:ln>
                <a:solidFill>
                  <a:schemeClr val="dk1"/>
                </a:solidFill>
                <a:effectLst/>
                <a:uLnTx/>
                <a:uFillTx/>
                <a:latin typeface="+mn-lt"/>
                <a:ea typeface="+mn-ea"/>
                <a:cs typeface="+mn-cs"/>
              </a:rPr>
              <a:t>an </a:t>
            </a:r>
            <a:r>
              <a:rPr kumimoji="0" lang="en-IN" sz="3200" b="1" i="0" u="none" strike="noStrike" kern="1200" cap="none" spc="-26" normalizeH="0" baseline="0" noProof="0" dirty="0">
                <a:ln>
                  <a:noFill/>
                </a:ln>
                <a:solidFill>
                  <a:schemeClr val="dk1"/>
                </a:solidFill>
                <a:effectLst/>
                <a:uLnTx/>
                <a:uFillTx/>
                <a:latin typeface="+mn-lt"/>
                <a:ea typeface="+mn-ea"/>
                <a:cs typeface="+mn-cs"/>
              </a:rPr>
              <a:t>empty</a:t>
            </a:r>
            <a:r>
              <a:rPr kumimoji="0" lang="en-IN" sz="3200" b="1" i="0" u="none" strike="noStrike" kern="1200" cap="none" spc="-188" normalizeH="0" baseline="0" noProof="0" dirty="0">
                <a:ln>
                  <a:noFill/>
                </a:ln>
                <a:solidFill>
                  <a:schemeClr val="dk1"/>
                </a:solidFill>
                <a:effectLst/>
                <a:uLnTx/>
                <a:uFillTx/>
                <a:latin typeface="+mn-lt"/>
                <a:ea typeface="+mn-ea"/>
                <a:cs typeface="+mn-cs"/>
              </a:rPr>
              <a:t> </a:t>
            </a:r>
            <a:r>
              <a:rPr kumimoji="0" lang="en-IN" sz="3200" b="1" i="0" u="none" strike="noStrike" kern="1200" cap="none" spc="-19" normalizeH="0" baseline="0" noProof="0" dirty="0">
                <a:ln>
                  <a:noFill/>
                </a:ln>
                <a:solidFill>
                  <a:schemeClr val="dk1"/>
                </a:solidFill>
                <a:effectLst/>
                <a:uLnTx/>
                <a:uFillTx/>
                <a:latin typeface="+mn-lt"/>
                <a:ea typeface="+mn-ea"/>
                <a:cs typeface="+mn-cs"/>
              </a:rPr>
              <a:t>list</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p:cNvSpPr>
            <a:spLocks noGrp="1"/>
          </p:cNvSpPr>
          <p:nvPr>
            <p:ph idx="1"/>
          </p:nvPr>
        </p:nvSpPr>
        <p:spPr>
          <a:xfrm>
            <a:off x="457200" y="857250"/>
            <a:ext cx="8229600" cy="5429250"/>
          </a:xfrm>
        </p:spPr>
        <p:txBody>
          <a:bodyPr vert="horz" wrap="square" lIns="91440" tIns="45720" rIns="91440" bIns="45720" anchor="t" anchorCtr="0"/>
          <a:lstStyle/>
          <a:p>
            <a:pPr eaLnBrk="1" hangingPunct="1">
              <a:buNone/>
            </a:pPr>
            <a:r>
              <a:rPr lang="en-US" altLang="en-US" sz="1800" dirty="0"/>
              <a:t># Node class</a:t>
            </a:r>
          </a:p>
          <a:p>
            <a:pPr eaLnBrk="1" hangingPunct="1">
              <a:buNone/>
            </a:pPr>
            <a:r>
              <a:rPr lang="en-US" altLang="en-US" sz="1800" dirty="0"/>
              <a:t>class Node:</a:t>
            </a:r>
          </a:p>
          <a:p>
            <a:pPr eaLnBrk="1" hangingPunct="1">
              <a:buNone/>
            </a:pPr>
            <a:r>
              <a:rPr lang="en-US" altLang="en-US" sz="1800" dirty="0"/>
              <a:t>  </a:t>
            </a:r>
          </a:p>
          <a:p>
            <a:pPr eaLnBrk="1" hangingPunct="1">
              <a:buNone/>
            </a:pPr>
            <a:r>
              <a:rPr lang="en-US" altLang="en-US" sz="1800" dirty="0"/>
              <a:t>    # Function to initialize the node object</a:t>
            </a:r>
          </a:p>
          <a:p>
            <a:pPr eaLnBrk="1" hangingPunct="1">
              <a:buNone/>
            </a:pPr>
            <a:r>
              <a:rPr lang="en-US" altLang="en-US" sz="1800" dirty="0"/>
              <a:t>    def __init__(self, data):</a:t>
            </a:r>
          </a:p>
          <a:p>
            <a:pPr eaLnBrk="1" hangingPunct="1">
              <a:buNone/>
            </a:pPr>
            <a:r>
              <a:rPr lang="en-US" altLang="en-US" sz="1800" dirty="0"/>
              <a:t>        self.data = data  # Assign data</a:t>
            </a:r>
          </a:p>
          <a:p>
            <a:pPr eaLnBrk="1" hangingPunct="1">
              <a:buNone/>
            </a:pPr>
            <a:r>
              <a:rPr lang="en-US" altLang="en-US" sz="1800" dirty="0"/>
              <a:t>        self.next = None  # Initialize</a:t>
            </a:r>
          </a:p>
          <a:p>
            <a:pPr eaLnBrk="1" hangingPunct="1">
              <a:buNone/>
            </a:pPr>
            <a:r>
              <a:rPr lang="en-US" altLang="en-US" sz="1800" dirty="0"/>
              <a:t>                          # next as null</a:t>
            </a:r>
          </a:p>
          <a:p>
            <a:pPr eaLnBrk="1" hangingPunct="1">
              <a:buNone/>
            </a:pPr>
            <a:r>
              <a:rPr lang="en-US" altLang="en-US" sz="1800" dirty="0"/>
              <a:t>  </a:t>
            </a:r>
          </a:p>
          <a:p>
            <a:pPr eaLnBrk="1" hangingPunct="1">
              <a:buNone/>
            </a:pPr>
            <a:r>
              <a:rPr lang="en-US" altLang="en-US" sz="1800" dirty="0"/>
              <a:t># Linked List class</a:t>
            </a:r>
          </a:p>
          <a:p>
            <a:pPr eaLnBrk="1" hangingPunct="1">
              <a:buNone/>
            </a:pPr>
            <a:r>
              <a:rPr lang="en-US" altLang="en-US" sz="1800" dirty="0"/>
              <a:t>class LinkedList:</a:t>
            </a:r>
          </a:p>
          <a:p>
            <a:pPr eaLnBrk="1" hangingPunct="1">
              <a:buNone/>
            </a:pPr>
            <a:r>
              <a:rPr lang="en-US" altLang="en-US" sz="1800" dirty="0"/>
              <a:t>    </a:t>
            </a:r>
          </a:p>
          <a:p>
            <a:pPr eaLnBrk="1" hangingPunct="1">
              <a:buNone/>
            </a:pPr>
            <a:r>
              <a:rPr lang="en-US" altLang="en-US" sz="1800" dirty="0"/>
              <a:t>    # Function to initialize the Linked</a:t>
            </a:r>
          </a:p>
          <a:p>
            <a:pPr eaLnBrk="1" hangingPunct="1">
              <a:buNone/>
            </a:pPr>
            <a:r>
              <a:rPr lang="en-US" altLang="en-US" sz="1800" dirty="0"/>
              <a:t>    # List object</a:t>
            </a:r>
          </a:p>
          <a:p>
            <a:pPr eaLnBrk="1" hangingPunct="1">
              <a:buNone/>
            </a:pPr>
            <a:r>
              <a:rPr lang="en-US" altLang="en-US" sz="1800" dirty="0"/>
              <a:t>    def __init__(self):</a:t>
            </a:r>
          </a:p>
          <a:p>
            <a:pPr eaLnBrk="1" hangingPunct="1">
              <a:buNone/>
            </a:pPr>
            <a:r>
              <a:rPr lang="en-US" altLang="en-US" sz="1800" dirty="0"/>
              <a:t>        self.head = None</a:t>
            </a:r>
          </a:p>
          <a:p>
            <a:pPr eaLnBrk="1" hangingPunct="1">
              <a:buNone/>
            </a:pPr>
            <a:endParaRPr lang="en-US" altLang="en-US" sz="1600"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2C0636D-5F0B-43EB-861B-C98F3B2944E8}"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3482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35</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Creation of Linked List using Python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2"/>
          <p:cNvSpPr>
            <a:spLocks noGrp="1"/>
          </p:cNvSpPr>
          <p:nvPr>
            <p:ph idx="1"/>
          </p:nvPr>
        </p:nvSpPr>
        <p:spPr>
          <a:xfrm>
            <a:off x="533400" y="1143000"/>
            <a:ext cx="8229600" cy="4800600"/>
          </a:xfrm>
        </p:spPr>
        <p:txBody>
          <a:bodyPr vert="horz" wrap="square" lIns="91440" tIns="45720" rIns="91440" bIns="45720" anchor="t" anchorCtr="0"/>
          <a:lstStyle/>
          <a:p>
            <a:pPr algn="just" eaLnBrk="1" hangingPunct="1"/>
            <a:r>
              <a:rPr lang="en-US" altLang="en-US" sz="2200" dirty="0"/>
              <a:t>Adding a new node in linked list is a more than one step activity. We shall learn this with diagrams here. First, create a node using the same structure and find the location where it has to be inserted.</a:t>
            </a:r>
          </a:p>
          <a:p>
            <a:pPr algn="just" eaLnBrk="1" hangingPunct="1"/>
            <a:endParaRPr lang="en-US" altLang="en-US" sz="2200"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43C2EAEF-88A9-47B8-BE56-5CAC28329493}"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56350"/>
            <a:ext cx="50292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584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36</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Insertion in a Linked List</a:t>
            </a:r>
          </a:p>
        </p:txBody>
      </p:sp>
      <p:pic>
        <p:nvPicPr>
          <p:cNvPr id="35848" name="Picture 8" descr="linked_list_insertion_0.jpg"/>
          <p:cNvPicPr>
            <a:picLocks noChangeAspect="1"/>
          </p:cNvPicPr>
          <p:nvPr/>
        </p:nvPicPr>
        <p:blipFill>
          <a:blip r:embed="rId2"/>
          <a:stretch>
            <a:fillRect/>
          </a:stretch>
        </p:blipFill>
        <p:spPr>
          <a:xfrm>
            <a:off x="1143000" y="2895600"/>
            <a:ext cx="7010400" cy="1981200"/>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2"/>
          <p:cNvSpPr>
            <a:spLocks noGrp="1"/>
          </p:cNvSpPr>
          <p:nvPr>
            <p:ph idx="1"/>
          </p:nvPr>
        </p:nvSpPr>
        <p:spPr>
          <a:xfrm>
            <a:off x="533400" y="1143000"/>
            <a:ext cx="8229600" cy="5105400"/>
          </a:xfrm>
        </p:spPr>
        <p:txBody>
          <a:bodyPr vert="horz" wrap="square" lIns="91440" tIns="45720" rIns="91440" bIns="45720" anchor="t" anchorCtr="0"/>
          <a:lstStyle/>
          <a:p>
            <a:pPr algn="just" eaLnBrk="1" hangingPunct="1"/>
            <a:r>
              <a:rPr lang="en-US" altLang="en-US" sz="2200" dirty="0"/>
              <a:t>Imagine that we are inserting a node </a:t>
            </a:r>
            <a:r>
              <a:rPr lang="en-US" altLang="en-US" sz="2200" b="1" dirty="0"/>
              <a:t>B</a:t>
            </a:r>
            <a:r>
              <a:rPr lang="en-US" altLang="en-US" sz="2200" dirty="0"/>
              <a:t> (NewNode), between </a:t>
            </a:r>
            <a:r>
              <a:rPr lang="en-US" altLang="en-US" sz="2200" b="1" dirty="0"/>
              <a:t>A</a:t>
            </a:r>
            <a:r>
              <a:rPr lang="en-US" altLang="en-US" sz="2200" dirty="0"/>
              <a:t> (LeftNode) and </a:t>
            </a:r>
            <a:r>
              <a:rPr lang="en-US" altLang="en-US" sz="2200" b="1" dirty="0"/>
              <a:t>C</a:t>
            </a:r>
            <a:r>
              <a:rPr lang="en-US" altLang="en-US" sz="2200" dirty="0"/>
              <a:t> (RightNode). </a:t>
            </a:r>
          </a:p>
          <a:p>
            <a:pPr algn="just" eaLnBrk="1" hangingPunct="1"/>
            <a:r>
              <a:rPr lang="en-US" altLang="en-US" sz="2200" dirty="0"/>
              <a:t>Then point B.next to C −</a:t>
            </a:r>
          </a:p>
          <a:p>
            <a:pPr algn="just" eaLnBrk="1" hangingPunct="1"/>
            <a:r>
              <a:rPr lang="en-US" altLang="en-US" sz="2200" dirty="0"/>
              <a:t>NewNode.next −&gt; RightNode; </a:t>
            </a:r>
          </a:p>
          <a:p>
            <a:pPr algn="just" eaLnBrk="1" hangingPunct="1"/>
            <a:r>
              <a:rPr lang="en-US" altLang="en-US" sz="2200" dirty="0"/>
              <a:t>It should look like this −</a:t>
            </a:r>
          </a:p>
          <a:p>
            <a:pPr algn="just" eaLnBrk="1" hangingPunct="1"/>
            <a:endParaRPr lang="en-US" altLang="en-US" sz="2200" dirty="0"/>
          </a:p>
          <a:p>
            <a:pPr algn="just" eaLnBrk="1" hangingPunct="1"/>
            <a:endParaRPr lang="en-US" altLang="en-US" sz="2200"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EBDA467D-D632-4FAB-A3E5-B4AA6C4DFE9E}"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56350"/>
            <a:ext cx="50292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686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37</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Insertion in a Linked List (contd..)</a:t>
            </a:r>
          </a:p>
        </p:txBody>
      </p:sp>
      <p:pic>
        <p:nvPicPr>
          <p:cNvPr id="36872" name="Picture 8" descr="linked_list_insertion_1.jpg"/>
          <p:cNvPicPr>
            <a:picLocks noChangeAspect="1"/>
          </p:cNvPicPr>
          <p:nvPr/>
        </p:nvPicPr>
        <p:blipFill>
          <a:blip r:embed="rId2"/>
          <a:stretch>
            <a:fillRect/>
          </a:stretch>
        </p:blipFill>
        <p:spPr>
          <a:xfrm>
            <a:off x="1524000" y="3352800"/>
            <a:ext cx="6400800" cy="2038350"/>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2"/>
          <p:cNvSpPr>
            <a:spLocks noGrp="1"/>
          </p:cNvSpPr>
          <p:nvPr>
            <p:ph idx="1"/>
          </p:nvPr>
        </p:nvSpPr>
        <p:spPr>
          <a:xfrm>
            <a:off x="533400" y="1143000"/>
            <a:ext cx="8229600" cy="4525963"/>
          </a:xfrm>
        </p:spPr>
        <p:txBody>
          <a:bodyPr vert="horz" wrap="square" lIns="91440" tIns="45720" rIns="91440" bIns="45720" anchor="t" anchorCtr="0"/>
          <a:lstStyle/>
          <a:p>
            <a:pPr eaLnBrk="1" hangingPunct="1"/>
            <a:r>
              <a:rPr lang="en-US" altLang="en-US" sz="2200" dirty="0"/>
              <a:t>Now, the next node at the left should point to the new node.</a:t>
            </a:r>
          </a:p>
          <a:p>
            <a:pPr eaLnBrk="1" hangingPunct="1"/>
            <a:r>
              <a:rPr lang="en-US" altLang="en-US" sz="2200" dirty="0"/>
              <a:t>LeftNode.next −&gt; NewNode; </a:t>
            </a:r>
          </a:p>
          <a:p>
            <a:pPr eaLnBrk="1" hangingPunct="1">
              <a:buNone/>
            </a:pPr>
            <a:br>
              <a:rPr lang="en-US" altLang="en-US" sz="2200" dirty="0"/>
            </a:br>
            <a:endParaRPr lang="en-US" altLang="en-US" sz="2200"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81812A55-D1D0-4E24-8902-CA96165E28C6}"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56350"/>
            <a:ext cx="50292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789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38</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Insertion in a Linked List (contd..)</a:t>
            </a:r>
          </a:p>
        </p:txBody>
      </p:sp>
      <p:pic>
        <p:nvPicPr>
          <p:cNvPr id="37896" name="Picture 8" descr="linked_list_insertion_2.jpg"/>
          <p:cNvPicPr>
            <a:picLocks noChangeAspect="1"/>
          </p:cNvPicPr>
          <p:nvPr/>
        </p:nvPicPr>
        <p:blipFill>
          <a:blip r:embed="rId2"/>
          <a:stretch>
            <a:fillRect/>
          </a:stretch>
        </p:blipFill>
        <p:spPr>
          <a:xfrm>
            <a:off x="1371600" y="2362200"/>
            <a:ext cx="6858000" cy="2266950"/>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p:cNvSpPr>
            <a:spLocks noGrp="1"/>
          </p:cNvSpPr>
          <p:nvPr>
            <p:ph idx="1"/>
          </p:nvPr>
        </p:nvSpPr>
        <p:spPr>
          <a:xfrm>
            <a:off x="533400" y="1143000"/>
            <a:ext cx="8229600" cy="4876800"/>
          </a:xfrm>
        </p:spPr>
        <p:txBody>
          <a:bodyPr vert="horz" wrap="square" lIns="91440" tIns="45720" rIns="91440" bIns="45720" anchor="t" anchorCtr="0"/>
          <a:lstStyle/>
          <a:p>
            <a:pPr algn="just" eaLnBrk="1" hangingPunct="1"/>
            <a:r>
              <a:rPr lang="en-US" altLang="en-US" sz="2200" dirty="0"/>
              <a:t>This will put the new node in the middle of the two. The new list should look like this :−</a:t>
            </a:r>
          </a:p>
          <a:p>
            <a:pPr algn="just" eaLnBrk="1" hangingPunct="1"/>
            <a:endParaRPr lang="en-US" altLang="en-US" sz="2200" dirty="0"/>
          </a:p>
          <a:p>
            <a:pPr algn="just" eaLnBrk="1" hangingPunct="1"/>
            <a:endParaRPr lang="en-US" altLang="en-US" sz="2200" dirty="0"/>
          </a:p>
          <a:p>
            <a:pPr algn="just" eaLnBrk="1" hangingPunct="1"/>
            <a:endParaRPr lang="en-US" altLang="en-US" sz="2200" dirty="0"/>
          </a:p>
          <a:p>
            <a:pPr algn="just" eaLnBrk="1" hangingPunct="1"/>
            <a:endParaRPr lang="en-US" altLang="en-US" sz="2200" dirty="0"/>
          </a:p>
          <a:p>
            <a:pPr algn="just" eaLnBrk="1" hangingPunct="1"/>
            <a:endParaRPr lang="en-US" altLang="en-US" sz="2200" dirty="0"/>
          </a:p>
          <a:p>
            <a:pPr algn="just" eaLnBrk="1" hangingPunct="1"/>
            <a:endParaRPr lang="en-US" altLang="en-US" sz="2200" dirty="0"/>
          </a:p>
          <a:p>
            <a:pPr algn="just" eaLnBrk="1" hangingPunct="1"/>
            <a:r>
              <a:rPr lang="en-US" altLang="en-US" sz="2200" dirty="0"/>
              <a:t>Similar steps should be taken if the node is being inserted at the beginning of the list. </a:t>
            </a:r>
          </a:p>
          <a:p>
            <a:pPr algn="just" eaLnBrk="1" hangingPunct="1"/>
            <a:r>
              <a:rPr lang="en-US" altLang="en-US" sz="2200" dirty="0"/>
              <a:t>While inserting it at the end, the second last node of the list should point to the new node and the new node will point to NULL.</a:t>
            </a:r>
            <a:br>
              <a:rPr lang="en-US" altLang="en-US" sz="2200" dirty="0"/>
            </a:br>
            <a:endParaRPr lang="en-US" altLang="en-US" sz="2200"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088AFC85-3C5E-45A3-944E-0F9519AF6B3B}"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56350"/>
            <a:ext cx="50292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891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39</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Insertion in a Linked List (contd..)</a:t>
            </a:r>
          </a:p>
        </p:txBody>
      </p:sp>
      <p:pic>
        <p:nvPicPr>
          <p:cNvPr id="38920" name="Picture 8" descr="linked_list_insertion_3.jpg"/>
          <p:cNvPicPr>
            <a:picLocks noChangeAspect="1"/>
          </p:cNvPicPr>
          <p:nvPr/>
        </p:nvPicPr>
        <p:blipFill>
          <a:blip r:embed="rId2"/>
          <a:stretch>
            <a:fillRect/>
          </a:stretch>
        </p:blipFill>
        <p:spPr>
          <a:xfrm>
            <a:off x="1219200" y="2057400"/>
            <a:ext cx="7162800" cy="1981200"/>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696200" cy="817563"/>
          </a:xfr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3200" b="0" i="0" u="none" strike="noStrike" kern="1200" cap="none" spc="0" normalizeH="0" baseline="0" noProof="0" dirty="0">
                <a:ln>
                  <a:noFill/>
                </a:ln>
                <a:solidFill>
                  <a:schemeClr val="dk1"/>
                </a:solidFill>
                <a:effectLst/>
                <a:uLnTx/>
                <a:uFillTx/>
                <a:latin typeface="+mn-lt"/>
                <a:ea typeface="+mn-ea"/>
                <a:cs typeface="+mn-cs"/>
              </a:rPr>
              <a:t>Syllabus</a:t>
            </a: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FC06B088-C5D9-4C5C-BFC9-36F97844892D}"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717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4</a:t>
            </a:fld>
            <a:endParaRPr lang="en-US" altLang="en-US" sz="1200" dirty="0">
              <a:solidFill>
                <a:srgbClr val="898989"/>
              </a:solidFill>
              <a:ea typeface="Arial" panose="020B0604020202020204" pitchFamily="34" charset="0"/>
              <a:cs typeface="Arial" panose="020B0604020202020204" pitchFamily="34" charset="0"/>
            </a:endParaRPr>
          </a:p>
        </p:txBody>
      </p:sp>
      <p:pic>
        <p:nvPicPr>
          <p:cNvPr id="7174" name="Google Shape;91;p1" descr="E:\NIET\Project\xLogo11.png.pagespeed.ic.pydHLuCQEZ.png"/>
          <p:cNvPicPr preferRelativeResize="0">
            <a:picLocks noChangeAspect="1"/>
          </p:cNvPicPr>
          <p:nvPr/>
        </p:nvPicPr>
        <p:blipFill>
          <a:blip r:embed="rId2"/>
          <a:stretch>
            <a:fillRect/>
          </a:stretch>
        </p:blipFill>
        <p:spPr>
          <a:xfrm>
            <a:off x="0" y="0"/>
            <a:ext cx="1447800" cy="817563"/>
          </a:xfrm>
          <a:prstGeom prst="rect">
            <a:avLst/>
          </a:prstGeom>
          <a:noFill/>
          <a:ln w="9525">
            <a:noFill/>
          </a:ln>
        </p:spPr>
      </p:pic>
      <p:pic>
        <p:nvPicPr>
          <p:cNvPr id="6" name="Picture 5" descr="E:\Master Folder 2017-18\Approved Logo by BOG\NIET logo_.png"/>
          <p:cNvPicPr/>
          <p:nvPr/>
        </p:nvPicPr>
        <p:blipFill>
          <a:blip r:embed="rId3"/>
          <a:srcRect/>
          <a:stretch>
            <a:fillRect/>
          </a:stretch>
        </p:blipFill>
        <p:spPr bwMode="auto">
          <a:xfrm>
            <a:off x="83820" y="44450"/>
            <a:ext cx="1287780" cy="667385"/>
          </a:xfrm>
          <a:prstGeom prst="rect">
            <a:avLst/>
          </a:prstGeom>
          <a:noFill/>
          <a:ln w="9525">
            <a:noFill/>
            <a:miter lim="800000"/>
            <a:headEnd/>
            <a:tailEnd/>
          </a:ln>
        </p:spPr>
      </p:pic>
      <p:pic>
        <p:nvPicPr>
          <p:cNvPr id="8" name="Content Placeholder 7"/>
          <p:cNvPicPr>
            <a:picLocks noGrp="1" noChangeAspect="1"/>
          </p:cNvPicPr>
          <p:nvPr>
            <p:ph idx="1"/>
          </p:nvPr>
        </p:nvPicPr>
        <p:blipFill>
          <a:blip r:embed="rId4"/>
          <a:srcRect l="20472" t="24495" r="22460" b="26192"/>
          <a:stretch>
            <a:fillRect/>
          </a:stretch>
        </p:blipFill>
        <p:spPr>
          <a:xfrm>
            <a:off x="611505" y="1124585"/>
            <a:ext cx="8100695" cy="393827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4438"/>
            <a:ext cx="8229600" cy="5143500"/>
          </a:xfrm>
        </p:spPr>
        <p:txBody>
          <a:bodyPr vert="horz" wrap="square" lIns="91440" tIns="45720" rIns="91440" bIns="45720" numCol="1" rtlCol="0" anchor="t" anchorCtr="0" compatLnSpc="1">
            <a:normAutofit fontScale="47500" lnSpcReduction="20000"/>
          </a:bodyPr>
          <a:lstStyle/>
          <a:p>
            <a:pPr marL="342900" marR="0" lvl="0" indent="-342900" algn="l" defTabSz="914400" rtl="0" eaLnBrk="1" fontAlgn="base" latinLnBrk="0" hangingPunct="1">
              <a:lnSpc>
                <a:spcPct val="100000"/>
              </a:lnSpc>
              <a:spcBef>
                <a:spcPct val="2000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Node class</a:t>
            </a:r>
          </a:p>
          <a:p>
            <a:pPr marL="342900" marR="0" lvl="0" indent="-342900" algn="l" defTabSz="914400" rtl="0" eaLnBrk="1" fontAlgn="base" latinLnBrk="0" hangingPunct="1">
              <a:lnSpc>
                <a:spcPct val="100000"/>
              </a:lnSpc>
              <a:spcBef>
                <a:spcPct val="2000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class Node:</a:t>
            </a:r>
          </a:p>
          <a:p>
            <a:pPr marL="342900" marR="0" lvl="0" indent="-342900" algn="l" defTabSz="914400" rtl="0" eaLnBrk="1" fontAlgn="base" latinLnBrk="0" hangingPunct="1">
              <a:lnSpc>
                <a:spcPct val="100000"/>
              </a:lnSpc>
              <a:spcBef>
                <a:spcPct val="2000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 Function to </a:t>
            </a:r>
            <a:r>
              <a:rPr kumimoji="0" lang="en-US" sz="3200" b="0" i="0" u="none" strike="noStrike" kern="1200" cap="none" spc="0" normalizeH="0" baseline="0" noProof="0" dirty="0" err="1">
                <a:ln>
                  <a:noFill/>
                </a:ln>
                <a:solidFill>
                  <a:schemeClr val="tx1"/>
                </a:solidFill>
                <a:effectLst/>
                <a:uLnTx/>
                <a:uFillTx/>
                <a:latin typeface="+mn-lt"/>
                <a:ea typeface="+mn-ea"/>
                <a:cs typeface="+mn-cs"/>
              </a:rPr>
              <a:t>initialise</a:t>
            </a:r>
            <a:r>
              <a:rPr kumimoji="0" lang="en-US" sz="3200" b="0" i="0" u="none" strike="noStrike" kern="1200" cap="none" spc="0" normalizeH="0" baseline="0" noProof="0" dirty="0">
                <a:ln>
                  <a:noFill/>
                </a:ln>
                <a:solidFill>
                  <a:schemeClr val="tx1"/>
                </a:solidFill>
                <a:effectLst/>
                <a:uLnTx/>
                <a:uFillTx/>
                <a:latin typeface="+mn-lt"/>
                <a:ea typeface="+mn-ea"/>
                <a:cs typeface="+mn-cs"/>
              </a:rPr>
              <a:t> the node object</a:t>
            </a:r>
          </a:p>
          <a:p>
            <a:pPr marL="342900" marR="0" lvl="0" indent="-342900" algn="l" defTabSz="914400" rtl="0" eaLnBrk="1" fontAlgn="base" latinLnBrk="0" hangingPunct="1">
              <a:lnSpc>
                <a:spcPct val="100000"/>
              </a:lnSpc>
              <a:spcBef>
                <a:spcPct val="2000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def __init__(self, data):</a:t>
            </a:r>
          </a:p>
          <a:p>
            <a:pPr marL="342900" marR="0" lvl="0" indent="-342900" algn="l" defTabSz="914400" rtl="0" eaLnBrk="1" fontAlgn="base" latinLnBrk="0" hangingPunct="1">
              <a:lnSpc>
                <a:spcPct val="100000"/>
              </a:lnSpc>
              <a:spcBef>
                <a:spcPct val="2000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r>
              <a:rPr kumimoji="0" lang="en-US" sz="3200" b="0" i="0" u="none" strike="noStrike" kern="1200" cap="none" spc="0" normalizeH="0" baseline="0" noProof="0" dirty="0" err="1">
                <a:ln>
                  <a:noFill/>
                </a:ln>
                <a:solidFill>
                  <a:schemeClr val="tx1"/>
                </a:solidFill>
                <a:effectLst/>
                <a:uLnTx/>
                <a:uFillTx/>
                <a:latin typeface="+mn-lt"/>
                <a:ea typeface="+mn-ea"/>
                <a:cs typeface="+mn-cs"/>
              </a:rPr>
              <a:t>self.data</a:t>
            </a:r>
            <a:r>
              <a:rPr kumimoji="0" lang="en-US" sz="3200" b="0" i="0" u="none" strike="noStrike" kern="1200" cap="none" spc="0" normalizeH="0" baseline="0" noProof="0" dirty="0">
                <a:ln>
                  <a:noFill/>
                </a:ln>
                <a:solidFill>
                  <a:schemeClr val="tx1"/>
                </a:solidFill>
                <a:effectLst/>
                <a:uLnTx/>
                <a:uFillTx/>
                <a:latin typeface="+mn-lt"/>
                <a:ea typeface="+mn-ea"/>
                <a:cs typeface="+mn-cs"/>
              </a:rPr>
              <a:t> = data  # Assign data</a:t>
            </a:r>
          </a:p>
          <a:p>
            <a:pPr marL="342900" marR="0" lvl="0" indent="-342900" algn="l" defTabSz="914400" rtl="0" eaLnBrk="1" fontAlgn="base" latinLnBrk="0" hangingPunct="1">
              <a:lnSpc>
                <a:spcPct val="100000"/>
              </a:lnSpc>
              <a:spcBef>
                <a:spcPct val="2000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r>
              <a:rPr kumimoji="0" lang="en-US" sz="3200" b="0" i="0" u="none" strike="noStrike" kern="1200" cap="none" spc="0" normalizeH="0" baseline="0" noProof="0" dirty="0" err="1">
                <a:ln>
                  <a:noFill/>
                </a:ln>
                <a:solidFill>
                  <a:schemeClr val="tx1"/>
                </a:solidFill>
                <a:effectLst/>
                <a:uLnTx/>
                <a:uFillTx/>
                <a:latin typeface="+mn-lt"/>
                <a:ea typeface="+mn-ea"/>
                <a:cs typeface="+mn-cs"/>
              </a:rPr>
              <a:t>self.next</a:t>
            </a:r>
            <a:r>
              <a:rPr kumimoji="0" lang="en-US" sz="3200" b="0" i="0" u="none" strike="noStrike" kern="1200" cap="none" spc="0" normalizeH="0" baseline="0" noProof="0" dirty="0">
                <a:ln>
                  <a:noFill/>
                </a:ln>
                <a:solidFill>
                  <a:schemeClr val="tx1"/>
                </a:solidFill>
                <a:effectLst/>
                <a:uLnTx/>
                <a:uFillTx/>
                <a:latin typeface="+mn-lt"/>
                <a:ea typeface="+mn-ea"/>
                <a:cs typeface="+mn-cs"/>
              </a:rPr>
              <a:t> = None  # Initialize next as null</a:t>
            </a:r>
          </a:p>
          <a:p>
            <a:pPr marL="342900" marR="0" lvl="0" indent="-342900" algn="l" defTabSz="914400" rtl="0" eaLnBrk="1" fontAlgn="base" latinLnBrk="0" hangingPunct="1">
              <a:lnSpc>
                <a:spcPct val="100000"/>
              </a:lnSpc>
              <a:spcBef>
                <a:spcPct val="2000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 Linked List class contains a Node object</a:t>
            </a:r>
          </a:p>
          <a:p>
            <a:pPr marL="342900" marR="0" lvl="0" indent="-342900" algn="l" defTabSz="914400" rtl="0" eaLnBrk="1" fontAlgn="base" latinLnBrk="0" hangingPunct="1">
              <a:lnSpc>
                <a:spcPct val="100000"/>
              </a:lnSpc>
              <a:spcBef>
                <a:spcPct val="2000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class </a:t>
            </a:r>
            <a:r>
              <a:rPr kumimoji="0" lang="en-US" sz="3200" b="0" i="0" u="none" strike="noStrike" kern="1200" cap="none" spc="0" normalizeH="0" baseline="0" noProof="0" dirty="0" err="1">
                <a:ln>
                  <a:noFill/>
                </a:ln>
                <a:solidFill>
                  <a:schemeClr val="tx1"/>
                </a:solidFill>
                <a:effectLst/>
                <a:uLnTx/>
                <a:uFillTx/>
                <a:latin typeface="+mn-lt"/>
                <a:ea typeface="+mn-ea"/>
                <a:cs typeface="+mn-cs"/>
              </a:rPr>
              <a:t>LinkedList</a:t>
            </a:r>
            <a:r>
              <a:rPr kumimoji="0" lang="en-US" sz="3200" b="0" i="0" u="none" strike="noStrike" kern="1200" cap="none" spc="0" normalizeH="0" baseline="0" noProof="0" dirty="0">
                <a:ln>
                  <a:noFill/>
                </a:ln>
                <a:solidFill>
                  <a:schemeClr val="tx1"/>
                </a:solidFill>
                <a:effectLst/>
                <a:uLnTx/>
                <a:uFillTx/>
                <a:latin typeface="+mn-lt"/>
                <a:ea typeface="+mn-ea"/>
                <a:cs typeface="+mn-cs"/>
              </a:rPr>
              <a:t>:</a:t>
            </a:r>
          </a:p>
          <a:p>
            <a:pPr marL="342900" marR="0" lvl="0" indent="-342900" algn="l" defTabSz="914400" rtl="0" eaLnBrk="1" fontAlgn="base" latinLnBrk="0" hangingPunct="1">
              <a:lnSpc>
                <a:spcPct val="100000"/>
              </a:lnSpc>
              <a:spcBef>
                <a:spcPct val="2000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 Function to initialize head</a:t>
            </a:r>
          </a:p>
          <a:p>
            <a:pPr marL="342900" marR="0" lvl="0" indent="-342900" algn="l" defTabSz="914400" rtl="0" eaLnBrk="1" fontAlgn="base" latinLnBrk="0" hangingPunct="1">
              <a:lnSpc>
                <a:spcPct val="100000"/>
              </a:lnSpc>
              <a:spcBef>
                <a:spcPct val="2000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def __init__(self):</a:t>
            </a:r>
          </a:p>
          <a:p>
            <a:pPr marL="342900" marR="0" lvl="0" indent="-342900" algn="l" defTabSz="914400" rtl="0" eaLnBrk="1" fontAlgn="base" latinLnBrk="0" hangingPunct="1">
              <a:lnSpc>
                <a:spcPct val="100000"/>
              </a:lnSpc>
              <a:spcBef>
                <a:spcPct val="2000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r>
              <a:rPr kumimoji="0" lang="en-US" sz="3200" b="0" i="0" u="none" strike="noStrike" kern="1200" cap="none" spc="0" normalizeH="0" baseline="0" noProof="0" dirty="0" err="1">
                <a:ln>
                  <a:noFill/>
                </a:ln>
                <a:solidFill>
                  <a:schemeClr val="tx1"/>
                </a:solidFill>
                <a:effectLst/>
                <a:uLnTx/>
                <a:uFillTx/>
                <a:latin typeface="+mn-lt"/>
                <a:ea typeface="+mn-ea"/>
                <a:cs typeface="+mn-cs"/>
              </a:rPr>
              <a:t>self.head</a:t>
            </a:r>
            <a:r>
              <a:rPr kumimoji="0" lang="en-US" sz="3200" b="0" i="0" u="none" strike="noStrike" kern="1200" cap="none" spc="0" normalizeH="0" baseline="0" noProof="0" dirty="0">
                <a:ln>
                  <a:noFill/>
                </a:ln>
                <a:solidFill>
                  <a:schemeClr val="tx1"/>
                </a:solidFill>
                <a:effectLst/>
                <a:uLnTx/>
                <a:uFillTx/>
                <a:latin typeface="+mn-lt"/>
                <a:ea typeface="+mn-ea"/>
                <a:cs typeface="+mn-cs"/>
              </a:rPr>
              <a:t> = None</a:t>
            </a:r>
          </a:p>
          <a:p>
            <a:pPr marL="342900" marR="0" lvl="0" indent="-342900" algn="l" defTabSz="914400" rtl="0" eaLnBrk="1" fontAlgn="base" latinLnBrk="0" hangingPunct="1">
              <a:lnSpc>
                <a:spcPct val="100000"/>
              </a:lnSpc>
              <a:spcBef>
                <a:spcPct val="2000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 Code execution starts here</a:t>
            </a:r>
          </a:p>
          <a:p>
            <a:pPr marL="342900" marR="0" lvl="0" indent="-342900" algn="l" defTabSz="914400" rtl="0" eaLnBrk="1" fontAlgn="base" latinLnBrk="0" hangingPunct="1">
              <a:lnSpc>
                <a:spcPct val="100000"/>
              </a:lnSpc>
              <a:spcBef>
                <a:spcPct val="2000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if __name__=='__main__':</a:t>
            </a:r>
          </a:p>
          <a:p>
            <a:pPr marL="342900" marR="0" lvl="0" indent="-342900" algn="l" defTabSz="914400" rtl="0" eaLnBrk="1" fontAlgn="base" latinLnBrk="0" hangingPunct="1">
              <a:lnSpc>
                <a:spcPct val="100000"/>
              </a:lnSpc>
              <a:spcBef>
                <a:spcPct val="2000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 Start with the empty list</a:t>
            </a:r>
          </a:p>
          <a:p>
            <a:pPr marL="342900" marR="0" lvl="0" indent="-342900" algn="l" defTabSz="914400" rtl="0" eaLnBrk="1" fontAlgn="base" latinLnBrk="0" hangingPunct="1">
              <a:lnSpc>
                <a:spcPct val="100000"/>
              </a:lnSpc>
              <a:spcBef>
                <a:spcPct val="2000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r>
              <a:rPr kumimoji="0" lang="en-US" sz="3200" b="0" i="0" u="none" strike="noStrike" kern="1200" cap="none" spc="0" normalizeH="0" baseline="0" noProof="0" dirty="0" err="1">
                <a:ln>
                  <a:noFill/>
                </a:ln>
                <a:solidFill>
                  <a:schemeClr val="tx1"/>
                </a:solidFill>
                <a:effectLst/>
                <a:uLnTx/>
                <a:uFillTx/>
                <a:latin typeface="+mn-lt"/>
                <a:ea typeface="+mn-ea"/>
                <a:cs typeface="+mn-cs"/>
              </a:rPr>
              <a:t>llist</a:t>
            </a:r>
            <a:r>
              <a:rPr kumimoji="0" lang="en-US" sz="3200" b="0" i="0" u="none" strike="noStrike" kern="1200" cap="none" spc="0" normalizeH="0" baseline="0" noProof="0" dirty="0">
                <a:ln>
                  <a:noFill/>
                </a:ln>
                <a:solidFill>
                  <a:schemeClr val="tx1"/>
                </a:solidFill>
                <a:effectLst/>
                <a:uLnTx/>
                <a:uFillTx/>
                <a:latin typeface="+mn-lt"/>
                <a:ea typeface="+mn-ea"/>
                <a:cs typeface="+mn-cs"/>
              </a:rPr>
              <a:t> = </a:t>
            </a:r>
            <a:r>
              <a:rPr kumimoji="0" lang="en-US" sz="3200" b="0" i="0" u="none" strike="noStrike" kern="1200" cap="none" spc="0" normalizeH="0" baseline="0" noProof="0" dirty="0" err="1">
                <a:ln>
                  <a:noFill/>
                </a:ln>
                <a:solidFill>
                  <a:schemeClr val="tx1"/>
                </a:solidFill>
                <a:effectLst/>
                <a:uLnTx/>
                <a:uFillTx/>
                <a:latin typeface="+mn-lt"/>
                <a:ea typeface="+mn-ea"/>
                <a:cs typeface="+mn-cs"/>
              </a:rPr>
              <a:t>LinkedList</a:t>
            </a:r>
            <a:r>
              <a:rPr kumimoji="0" lang="en-US" sz="3200" b="0" i="0" u="none" strike="noStrike" kern="1200" cap="none" spc="0" normalizeH="0" baseline="0" noProof="0" dirty="0">
                <a:ln>
                  <a:noFill/>
                </a:ln>
                <a:solidFill>
                  <a:schemeClr val="tx1"/>
                </a:solidFill>
                <a:effectLst/>
                <a:uLnTx/>
                <a:uFillTx/>
                <a:latin typeface="+mn-lt"/>
                <a:ea typeface="+mn-ea"/>
                <a:cs typeface="+mn-cs"/>
              </a:rPr>
              <a:t>()</a:t>
            </a:r>
          </a:p>
          <a:p>
            <a:pPr marL="342900" marR="0" lvl="0" indent="-342900" algn="l" defTabSz="914400" rtl="0" eaLnBrk="1" fontAlgn="base" latinLnBrk="0" hangingPunct="1">
              <a:lnSpc>
                <a:spcPct val="100000"/>
              </a:lnSpc>
              <a:spcBef>
                <a:spcPct val="2000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r>
              <a:rPr kumimoji="0" lang="en-US" sz="3200" b="0" i="0" u="none" strike="noStrike" kern="1200" cap="none" spc="0" normalizeH="0" baseline="0" noProof="0" dirty="0" err="1">
                <a:ln>
                  <a:noFill/>
                </a:ln>
                <a:solidFill>
                  <a:schemeClr val="tx1"/>
                </a:solidFill>
                <a:effectLst/>
                <a:uLnTx/>
                <a:uFillTx/>
                <a:latin typeface="+mn-lt"/>
                <a:ea typeface="+mn-ea"/>
                <a:cs typeface="+mn-cs"/>
              </a:rPr>
              <a:t>llist.head</a:t>
            </a:r>
            <a:r>
              <a:rPr kumimoji="0" lang="en-US" sz="3200" b="0" i="0" u="none" strike="noStrike" kern="1200" cap="none" spc="0" normalizeH="0" baseline="0" noProof="0" dirty="0">
                <a:ln>
                  <a:noFill/>
                </a:ln>
                <a:solidFill>
                  <a:schemeClr val="tx1"/>
                </a:solidFill>
                <a:effectLst/>
                <a:uLnTx/>
                <a:uFillTx/>
                <a:latin typeface="+mn-lt"/>
                <a:ea typeface="+mn-ea"/>
                <a:cs typeface="+mn-cs"/>
              </a:rPr>
              <a:t> = Node(1)</a:t>
            </a:r>
          </a:p>
          <a:p>
            <a:pPr marL="342900" marR="0" lvl="0" indent="-342900" algn="l" defTabSz="914400" rtl="0" eaLnBrk="1" fontAlgn="base" latinLnBrk="0" hangingPunct="1">
              <a:lnSpc>
                <a:spcPct val="100000"/>
              </a:lnSpc>
              <a:spcBef>
                <a:spcPct val="2000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second = Node(2)</a:t>
            </a:r>
          </a:p>
          <a:p>
            <a:pPr marL="342900" marR="0" lvl="0" indent="-342900" algn="l" defTabSz="914400" rtl="0" eaLnBrk="1" fontAlgn="base" latinLnBrk="0" hangingPunct="1">
              <a:lnSpc>
                <a:spcPct val="100000"/>
              </a:lnSpc>
              <a:spcBef>
                <a:spcPct val="2000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third = Node(3) </a:t>
            </a:r>
          </a:p>
          <a:p>
            <a:pPr marL="342900" marR="0" lvl="0" indent="-342900" algn="l" defTabSz="914400" rtl="0" eaLnBrk="1" fontAlgn="base" latinLnBrk="0" hangingPunct="1">
              <a:lnSpc>
                <a:spcPct val="100000"/>
              </a:lnSpc>
              <a:spcBef>
                <a:spcPct val="2000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r>
              <a:rPr kumimoji="0" lang="en-US" sz="3200" b="0" i="0" u="none" strike="noStrike" kern="1200" cap="none" spc="0" normalizeH="0" baseline="0" noProof="0" dirty="0" err="1">
                <a:ln>
                  <a:noFill/>
                </a:ln>
                <a:solidFill>
                  <a:schemeClr val="tx1"/>
                </a:solidFill>
                <a:effectLst/>
                <a:uLnTx/>
                <a:uFillTx/>
                <a:latin typeface="+mn-lt"/>
                <a:ea typeface="+mn-ea"/>
                <a:cs typeface="+mn-cs"/>
              </a:rPr>
              <a:t>llist.head.next</a:t>
            </a:r>
            <a:r>
              <a:rPr kumimoji="0" lang="en-US" sz="3200" b="0" i="0" u="none" strike="noStrike" kern="1200" cap="none" spc="0" normalizeH="0" baseline="0" noProof="0" dirty="0">
                <a:ln>
                  <a:noFill/>
                </a:ln>
                <a:solidFill>
                  <a:schemeClr val="tx1"/>
                </a:solidFill>
                <a:effectLst/>
                <a:uLnTx/>
                <a:uFillTx/>
                <a:latin typeface="+mn-lt"/>
                <a:ea typeface="+mn-ea"/>
                <a:cs typeface="+mn-cs"/>
              </a:rPr>
              <a:t> = second; # Link first node with second</a:t>
            </a:r>
          </a:p>
          <a:p>
            <a:pPr marL="342900" marR="0" lvl="0" indent="-342900" algn="l" defTabSz="914400" rtl="0" eaLnBrk="1" fontAlgn="base" latinLnBrk="0" hangingPunct="1">
              <a:lnSpc>
                <a:spcPct val="100000"/>
              </a:lnSpc>
              <a:spcBef>
                <a:spcPct val="2000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r>
              <a:rPr kumimoji="0" lang="en-US" sz="3200" b="0" i="0" u="none" strike="noStrike" kern="1200" cap="none" spc="0" normalizeH="0" baseline="0" noProof="0" dirty="0" err="1">
                <a:ln>
                  <a:noFill/>
                </a:ln>
                <a:solidFill>
                  <a:schemeClr val="tx1"/>
                </a:solidFill>
                <a:effectLst/>
                <a:uLnTx/>
                <a:uFillTx/>
                <a:latin typeface="+mn-lt"/>
                <a:ea typeface="+mn-ea"/>
                <a:cs typeface="+mn-cs"/>
              </a:rPr>
              <a:t>second.next</a:t>
            </a:r>
            <a:r>
              <a:rPr kumimoji="0" lang="en-US" sz="3200" b="0" i="0" u="none" strike="noStrike" kern="1200" cap="none" spc="0" normalizeH="0" baseline="0" noProof="0" dirty="0">
                <a:ln>
                  <a:noFill/>
                </a:ln>
                <a:solidFill>
                  <a:schemeClr val="tx1"/>
                </a:solidFill>
                <a:effectLst/>
                <a:uLnTx/>
                <a:uFillTx/>
                <a:latin typeface="+mn-lt"/>
                <a:ea typeface="+mn-ea"/>
                <a:cs typeface="+mn-cs"/>
              </a:rPr>
              <a:t> = third; # Link second node with the third node    </a:t>
            </a:r>
            <a:r>
              <a:rPr kumimoji="0" lang="en-US" sz="3600" b="0" i="0" u="none" strike="noStrike" kern="120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DC7BDDE7-6440-4501-A9A7-8B4CEE2DF7C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p>
        </p:txBody>
      </p:sp>
      <p:sp>
        <p:nvSpPr>
          <p:cNvPr id="3994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40</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100012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Python program to insert a node in Linked List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388" y="1117600"/>
            <a:ext cx="5332413" cy="469900"/>
          </a:xfrm>
        </p:spPr>
        <p:txBody>
          <a:bodyPr vert="horz" wrap="square" lIns="0" tIns="9049" rIns="0" bIns="0" numCol="1" rtlCol="0" anchor="ctr" anchorCtr="0" compatLnSpc="1">
            <a:spAutoFit/>
          </a:bodyPr>
          <a:lstStyle/>
          <a:p>
            <a:pPr marL="9525" marR="0" lvl="0" indent="0" algn="ctr" defTabSz="914400" rtl="0" eaLnBrk="0" fontAlgn="base" latinLnBrk="0" hangingPunct="0">
              <a:lnSpc>
                <a:spcPct val="100000"/>
              </a:lnSpc>
              <a:spcBef>
                <a:spcPts val="70"/>
              </a:spcBef>
              <a:spcAft>
                <a:spcPct val="0"/>
              </a:spcAft>
              <a:buClrTx/>
              <a:buSzTx/>
              <a:buFontTx/>
              <a:buNone/>
              <a:defRPr/>
            </a:pPr>
            <a:r>
              <a:rPr kumimoji="0" sz="3000" b="0" i="0" u="none" strike="noStrike" kern="1200" cap="none" spc="-19" normalizeH="0" baseline="0" noProof="0">
                <a:ln>
                  <a:noFill/>
                </a:ln>
                <a:solidFill>
                  <a:schemeClr val="tx1"/>
                </a:solidFill>
                <a:effectLst/>
                <a:uLnTx/>
                <a:uFillTx/>
                <a:latin typeface="+mj-lt"/>
                <a:ea typeface="+mj-ea"/>
                <a:cs typeface="+mj-cs"/>
              </a:rPr>
              <a:t>Inserting </a:t>
            </a:r>
            <a:r>
              <a:rPr kumimoji="0" sz="3000" b="0" i="0" u="none" strike="noStrike" kern="1200" cap="none" spc="-11" normalizeH="0" baseline="0" noProof="0">
                <a:ln>
                  <a:noFill/>
                </a:ln>
                <a:solidFill>
                  <a:schemeClr val="tx1"/>
                </a:solidFill>
                <a:effectLst/>
                <a:uLnTx/>
                <a:uFillTx/>
                <a:latin typeface="+mj-lt"/>
                <a:ea typeface="+mj-ea"/>
                <a:cs typeface="+mj-cs"/>
              </a:rPr>
              <a:t>an</a:t>
            </a:r>
            <a:r>
              <a:rPr kumimoji="0" sz="3000" b="0" i="0" u="none" strike="noStrike" kern="1200" cap="none" spc="-139" normalizeH="0" baseline="0" noProof="0">
                <a:ln>
                  <a:noFill/>
                </a:ln>
                <a:solidFill>
                  <a:schemeClr val="tx1"/>
                </a:solidFill>
                <a:effectLst/>
                <a:uLnTx/>
                <a:uFillTx/>
                <a:latin typeface="+mj-lt"/>
                <a:ea typeface="+mj-ea"/>
                <a:cs typeface="+mj-cs"/>
              </a:rPr>
              <a:t> </a:t>
            </a:r>
            <a:r>
              <a:rPr kumimoji="0" sz="3000" b="0" i="0" u="none" strike="noStrike" kern="1200" cap="none" spc="-30" normalizeH="0" baseline="0" noProof="0">
                <a:ln>
                  <a:noFill/>
                </a:ln>
                <a:solidFill>
                  <a:schemeClr val="tx1"/>
                </a:solidFill>
                <a:effectLst/>
                <a:uLnTx/>
                <a:uFillTx/>
                <a:latin typeface="+mj-lt"/>
                <a:ea typeface="+mj-ea"/>
                <a:cs typeface="+mj-cs"/>
              </a:rPr>
              <a:t>Element</a:t>
            </a:r>
            <a:endParaRPr kumimoji="0" sz="3000" b="0" i="0" u="none" strike="noStrike" kern="1200" cap="none" spc="0" normalizeH="0" baseline="0" noProof="0" dirty="0">
              <a:ln>
                <a:noFill/>
              </a:ln>
              <a:solidFill>
                <a:schemeClr val="tx1"/>
              </a:solidFill>
              <a:effectLst/>
              <a:uLnTx/>
              <a:uFillTx/>
              <a:latin typeface="+mj-lt"/>
              <a:ea typeface="+mj-ea"/>
              <a:cs typeface="+mj-cs"/>
            </a:endParaRPr>
          </a:p>
        </p:txBody>
      </p:sp>
      <p:sp>
        <p:nvSpPr>
          <p:cNvPr id="40963" name="object 3"/>
          <p:cNvSpPr txBox="1"/>
          <p:nvPr/>
        </p:nvSpPr>
        <p:spPr>
          <a:xfrm>
            <a:off x="687388" y="1785938"/>
            <a:ext cx="7300912" cy="3213100"/>
          </a:xfrm>
          <a:prstGeom prst="rect">
            <a:avLst/>
          </a:prstGeom>
          <a:noFill/>
          <a:ln w="9525">
            <a:noFill/>
          </a:ln>
        </p:spPr>
        <p:txBody>
          <a:bodyPr l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80975" lvl="0" indent="-171450" defTabSz="914400">
              <a:lnSpc>
                <a:spcPts val="2265"/>
              </a:lnSpc>
              <a:spcBef>
                <a:spcPts val="365"/>
              </a:spcBef>
              <a:tabLst>
                <a:tab pos="180975" algn="l"/>
              </a:tabLst>
            </a:pPr>
            <a:r>
              <a:rPr lang="en-US" altLang="en-US" sz="2100" dirty="0">
                <a:latin typeface="Calibri Light" panose="020F0302020204030204" pitchFamily="34" charset="0"/>
                <a:cs typeface="Calibri Light" panose="020F0302020204030204" pitchFamily="34" charset="0"/>
              </a:rPr>
              <a:t>While inserting an element or a node in a linked list, we have to do  following things:</a:t>
            </a:r>
          </a:p>
          <a:p>
            <a:pPr marL="523875" lvl="1" indent="-171450" defTabSz="914400">
              <a:spcBef>
                <a:spcPts val="150"/>
              </a:spcBef>
              <a:buFont typeface="Arial" panose="020B0604020202020204" pitchFamily="34" charset="0"/>
              <a:buChar char="•"/>
              <a:tabLst>
                <a:tab pos="180975" algn="l"/>
              </a:tabLst>
            </a:pPr>
            <a:r>
              <a:rPr lang="en-US" altLang="en-US" sz="1800" dirty="0">
                <a:latin typeface="Calibri Light" panose="020F0302020204030204" pitchFamily="34" charset="0"/>
                <a:cs typeface="Calibri Light" panose="020F0302020204030204" pitchFamily="34" charset="0"/>
              </a:rPr>
              <a:t>Allocate a node</a:t>
            </a:r>
          </a:p>
          <a:p>
            <a:pPr marL="523875" lvl="1" indent="-171450" defTabSz="914400">
              <a:spcBef>
                <a:spcPts val="165"/>
              </a:spcBef>
              <a:buFont typeface="Arial" panose="020B0604020202020204" pitchFamily="34" charset="0"/>
              <a:buChar char="•"/>
              <a:tabLst>
                <a:tab pos="180975" algn="l"/>
              </a:tabLst>
            </a:pPr>
            <a:r>
              <a:rPr lang="en-US" altLang="en-US" sz="1800" dirty="0">
                <a:latin typeface="Calibri Light" panose="020F0302020204030204" pitchFamily="34" charset="0"/>
                <a:cs typeface="Calibri Light" panose="020F0302020204030204" pitchFamily="34" charset="0"/>
              </a:rPr>
              <a:t>Assign a data to info field of the node.</a:t>
            </a:r>
          </a:p>
          <a:p>
            <a:pPr marL="523875" lvl="1" indent="-171450" defTabSz="914400">
              <a:spcBef>
                <a:spcPts val="150"/>
              </a:spcBef>
              <a:buFont typeface="Arial" panose="020B0604020202020204" pitchFamily="34" charset="0"/>
              <a:buChar char="•"/>
              <a:tabLst>
                <a:tab pos="180975" algn="l"/>
              </a:tabLst>
            </a:pPr>
            <a:r>
              <a:rPr lang="en-US" altLang="en-US" sz="1800" dirty="0">
                <a:latin typeface="Calibri Light" panose="020F0302020204030204" pitchFamily="34" charset="0"/>
                <a:cs typeface="Calibri Light" panose="020F0302020204030204" pitchFamily="34" charset="0"/>
              </a:rPr>
              <a:t>Adjust a pointer</a:t>
            </a:r>
          </a:p>
          <a:p>
            <a:pPr marL="523875" lvl="1" indent="-171450" defTabSz="914400">
              <a:spcBef>
                <a:spcPts val="25"/>
              </a:spcBef>
              <a:buFont typeface="Arial" panose="020B0604020202020204" pitchFamily="34" charset="0"/>
              <a:buChar char="•"/>
              <a:tabLst>
                <a:tab pos="180975" algn="l"/>
              </a:tabLst>
            </a:pPr>
            <a:endParaRPr lang="en-US" altLang="en-US" dirty="0">
              <a:latin typeface="Calibri Light" panose="020F0302020204030204" pitchFamily="34" charset="0"/>
              <a:cs typeface="Calibri Light" panose="020F0302020204030204" pitchFamily="34" charset="0"/>
            </a:endParaRPr>
          </a:p>
          <a:p>
            <a:pPr marL="180975" lvl="0" indent="-171450" defTabSz="914400">
              <a:spcBef>
                <a:spcPct val="0"/>
              </a:spcBef>
              <a:buFont typeface="Arial" panose="020B0604020202020204" pitchFamily="34" charset="0"/>
              <a:buChar char="•"/>
              <a:tabLst>
                <a:tab pos="180975" algn="l"/>
              </a:tabLst>
            </a:pPr>
            <a:r>
              <a:rPr lang="en-US" altLang="en-US" sz="2100" dirty="0">
                <a:latin typeface="Calibri Light" panose="020F0302020204030204" pitchFamily="34" charset="0"/>
                <a:cs typeface="Calibri Light" panose="020F0302020204030204" pitchFamily="34" charset="0"/>
              </a:rPr>
              <a:t>We can insert an element in following places</a:t>
            </a:r>
          </a:p>
          <a:p>
            <a:pPr marL="523875" lvl="1" indent="-171450" defTabSz="914400">
              <a:spcBef>
                <a:spcPts val="190"/>
              </a:spcBef>
              <a:buFont typeface="Arial" panose="020B0604020202020204" pitchFamily="34" charset="0"/>
              <a:buChar char="•"/>
              <a:tabLst>
                <a:tab pos="180975" algn="l"/>
              </a:tabLst>
            </a:pPr>
            <a:r>
              <a:rPr lang="en-US" altLang="en-US" sz="1800" dirty="0">
                <a:latin typeface="Calibri Light" panose="020F0302020204030204" pitchFamily="34" charset="0"/>
                <a:cs typeface="Calibri Light" panose="020F0302020204030204" pitchFamily="34" charset="0"/>
              </a:rPr>
              <a:t>At the beginning of the linked list</a:t>
            </a:r>
          </a:p>
          <a:p>
            <a:pPr marL="523875" lvl="1" indent="-171450" defTabSz="914400">
              <a:spcBef>
                <a:spcPts val="150"/>
              </a:spcBef>
              <a:buFont typeface="Arial" panose="020B0604020202020204" pitchFamily="34" charset="0"/>
              <a:buChar char="•"/>
              <a:tabLst>
                <a:tab pos="180975" algn="l"/>
              </a:tabLst>
            </a:pPr>
            <a:r>
              <a:rPr lang="en-US" altLang="en-US" sz="1800" dirty="0">
                <a:latin typeface="Calibri Light" panose="020F0302020204030204" pitchFamily="34" charset="0"/>
                <a:cs typeface="Calibri Light" panose="020F0302020204030204" pitchFamily="34" charset="0"/>
              </a:rPr>
              <a:t>At the end of the linked list</a:t>
            </a:r>
          </a:p>
          <a:p>
            <a:pPr marL="523875" lvl="1" indent="-171450" defTabSz="914400">
              <a:spcBef>
                <a:spcPts val="165"/>
              </a:spcBef>
              <a:buFont typeface="Arial" panose="020B0604020202020204" pitchFamily="34" charset="0"/>
              <a:buChar char="•"/>
              <a:tabLst>
                <a:tab pos="180975" algn="l"/>
              </a:tabLst>
            </a:pPr>
            <a:r>
              <a:rPr lang="en-US" altLang="en-US" sz="1800" dirty="0">
                <a:latin typeface="Calibri Light" panose="020F0302020204030204" pitchFamily="34" charset="0"/>
                <a:cs typeface="Calibri Light" panose="020F0302020204030204" pitchFamily="34" charset="0"/>
              </a:rPr>
              <a:t>At the specified position in a linked list</a:t>
            </a:r>
            <a:endParaRPr lang="en-US" altLang="en-US" sz="1800" dirty="0">
              <a:latin typeface="Calibri Light" panose="020F0302020204030204" pitchFamily="34" charset="0"/>
              <a:ea typeface="Calibri Light" panose="020F0302020204030204" pitchFamily="34" charset="0"/>
            </a:endParaRPr>
          </a:p>
        </p:txBody>
      </p:sp>
      <p:sp>
        <p:nvSpPr>
          <p:cNvPr id="7" name="Date Placeholder 6"/>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0FEE2192-EB36-4975-8642-6B7CDE7FCD6D}"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40966" name="Slide Number Placeholder 8"/>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41</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10" name="Title 1"/>
          <p:cNvSpPr txBox="1"/>
          <p:nvPr/>
        </p:nvSpPr>
        <p:spPr>
          <a:xfrm>
            <a:off x="1371600" y="-39687"/>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chemeClr val="dk1"/>
                </a:solidFill>
                <a:effectLst/>
                <a:uLnTx/>
                <a:uFillTx/>
                <a:latin typeface="+mn-lt"/>
                <a:ea typeface="+mn-ea"/>
                <a:cs typeface="+mn-cs"/>
              </a:rPr>
              <a:t>Introduction to Link </a:t>
            </a:r>
            <a:r>
              <a:rPr kumimoji="0" lang="en-US" sz="2400" b="0" i="0" u="none" strike="noStrike" kern="1200" cap="none" spc="0" normalizeH="0" baseline="0" noProof="0" dirty="0">
                <a:ln>
                  <a:noFill/>
                </a:ln>
                <a:solidFill>
                  <a:schemeClr val="dk1"/>
                </a:solidFill>
                <a:effectLst/>
                <a:uLnTx/>
                <a:uFillTx/>
                <a:latin typeface="+mn-lt"/>
                <a:ea typeface="+mn-ea"/>
                <a:cs typeface="+mn-cs"/>
              </a:rPr>
              <a:t>List(CO1)</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388" y="1182688"/>
            <a:ext cx="7770813" cy="331788"/>
          </a:xfrm>
        </p:spPr>
        <p:txBody>
          <a:bodyPr vert="horz" wrap="square" lIns="0" tIns="9049" rIns="0" bIns="0" numCol="1" rtlCol="0" anchor="ctr" anchorCtr="0" compatLnSpc="1">
            <a:spAutoFit/>
          </a:bodyPr>
          <a:lstStyle/>
          <a:p>
            <a:pPr marL="9525" marR="0" lvl="0" indent="0" algn="ctr" defTabSz="914400" rtl="0" eaLnBrk="0" fontAlgn="base" latinLnBrk="0" hangingPunct="0">
              <a:lnSpc>
                <a:spcPct val="100000"/>
              </a:lnSpc>
              <a:spcBef>
                <a:spcPts val="70"/>
              </a:spcBef>
              <a:spcAft>
                <a:spcPct val="0"/>
              </a:spcAft>
              <a:buClrTx/>
              <a:buSzTx/>
              <a:buFontTx/>
              <a:buNone/>
              <a:defRPr/>
            </a:pPr>
            <a:r>
              <a:rPr kumimoji="0" sz="2100" b="0" i="0" u="none" strike="noStrike" kern="1200" cap="none" spc="-11" normalizeH="0" baseline="0" noProof="0">
                <a:ln>
                  <a:noFill/>
                </a:ln>
                <a:solidFill>
                  <a:schemeClr val="tx1"/>
                </a:solidFill>
                <a:effectLst/>
                <a:uLnTx/>
                <a:uFillTx/>
                <a:latin typeface="+mj-lt"/>
                <a:ea typeface="+mj-ea"/>
                <a:cs typeface="+mj-cs"/>
              </a:rPr>
              <a:t>An</a:t>
            </a:r>
            <a:r>
              <a:rPr kumimoji="0" sz="2100" b="0" i="0" u="none" strike="noStrike" kern="1200" cap="none" spc="-34" normalizeH="0" baseline="0" noProof="0">
                <a:ln>
                  <a:noFill/>
                </a:ln>
                <a:solidFill>
                  <a:schemeClr val="tx1"/>
                </a:solidFill>
                <a:effectLst/>
                <a:uLnTx/>
                <a:uFillTx/>
                <a:latin typeface="+mj-lt"/>
                <a:ea typeface="+mj-ea"/>
                <a:cs typeface="+mj-cs"/>
              </a:rPr>
              <a:t> </a:t>
            </a:r>
            <a:r>
              <a:rPr kumimoji="0" sz="2100" b="0" i="0" u="none" strike="noStrike" kern="1200" cap="none" spc="-15" normalizeH="0" baseline="0" noProof="0" dirty="0">
                <a:ln>
                  <a:noFill/>
                </a:ln>
                <a:solidFill>
                  <a:schemeClr val="tx1"/>
                </a:solidFill>
                <a:effectLst/>
                <a:uLnTx/>
                <a:uFillTx/>
                <a:latin typeface="+mj-lt"/>
                <a:ea typeface="+mj-ea"/>
                <a:cs typeface="+mj-cs"/>
              </a:rPr>
              <a:t>algorithm</a:t>
            </a:r>
            <a:r>
              <a:rPr kumimoji="0" sz="2100" b="0" i="0" u="none" strike="noStrike" kern="1200" cap="none" spc="-53" normalizeH="0" baseline="0" noProof="0" dirty="0">
                <a:ln>
                  <a:noFill/>
                </a:ln>
                <a:solidFill>
                  <a:schemeClr val="tx1"/>
                </a:solidFill>
                <a:effectLst/>
                <a:uLnTx/>
                <a:uFillTx/>
                <a:latin typeface="+mj-lt"/>
                <a:ea typeface="+mj-ea"/>
                <a:cs typeface="+mj-cs"/>
              </a:rPr>
              <a:t> </a:t>
            </a:r>
            <a:r>
              <a:rPr kumimoji="0" sz="2100" b="0" i="0" u="none" strike="noStrike" kern="1200" cap="none" spc="-15" normalizeH="0" baseline="0" noProof="0">
                <a:ln>
                  <a:noFill/>
                </a:ln>
                <a:solidFill>
                  <a:schemeClr val="tx1"/>
                </a:solidFill>
                <a:effectLst/>
                <a:uLnTx/>
                <a:uFillTx/>
                <a:latin typeface="+mj-lt"/>
                <a:ea typeface="+mj-ea"/>
                <a:cs typeface="+mj-cs"/>
              </a:rPr>
              <a:t>to</a:t>
            </a:r>
            <a:r>
              <a:rPr kumimoji="0" sz="2100" b="0" i="0" u="none" strike="noStrike" kern="1200" cap="none" spc="-34" normalizeH="0" baseline="0" noProof="0">
                <a:ln>
                  <a:noFill/>
                </a:ln>
                <a:solidFill>
                  <a:schemeClr val="tx1"/>
                </a:solidFill>
                <a:effectLst/>
                <a:uLnTx/>
                <a:uFillTx/>
                <a:latin typeface="+mj-lt"/>
                <a:ea typeface="+mj-ea"/>
                <a:cs typeface="+mj-cs"/>
              </a:rPr>
              <a:t> </a:t>
            </a:r>
            <a:r>
              <a:rPr kumimoji="0" sz="2100" b="0" i="0" u="none" strike="noStrike" kern="1200" cap="none" spc="-11" normalizeH="0" baseline="0" noProof="0">
                <a:ln>
                  <a:noFill/>
                </a:ln>
                <a:solidFill>
                  <a:schemeClr val="tx1"/>
                </a:solidFill>
                <a:effectLst/>
                <a:uLnTx/>
                <a:uFillTx/>
                <a:latin typeface="+mj-lt"/>
                <a:ea typeface="+mj-ea"/>
                <a:cs typeface="+mj-cs"/>
              </a:rPr>
              <a:t>insert</a:t>
            </a:r>
            <a:r>
              <a:rPr kumimoji="0" sz="2100" b="0" i="0" u="none" strike="noStrike" kern="1200" cap="none" spc="-45" normalizeH="0" baseline="0" noProof="0">
                <a:ln>
                  <a:noFill/>
                </a:ln>
                <a:solidFill>
                  <a:schemeClr val="tx1"/>
                </a:solidFill>
                <a:effectLst/>
                <a:uLnTx/>
                <a:uFillTx/>
                <a:latin typeface="+mj-lt"/>
                <a:ea typeface="+mj-ea"/>
                <a:cs typeface="+mj-cs"/>
              </a:rPr>
              <a:t> </a:t>
            </a:r>
            <a:r>
              <a:rPr kumimoji="0" sz="2100" b="0" i="0" u="none" strike="noStrike" kern="1200" cap="none" spc="-4" normalizeH="0" baseline="0" noProof="0">
                <a:ln>
                  <a:noFill/>
                </a:ln>
                <a:solidFill>
                  <a:schemeClr val="tx1"/>
                </a:solidFill>
                <a:effectLst/>
                <a:uLnTx/>
                <a:uFillTx/>
                <a:latin typeface="+mj-lt"/>
                <a:ea typeface="+mj-ea"/>
                <a:cs typeface="+mj-cs"/>
              </a:rPr>
              <a:t>a</a:t>
            </a:r>
            <a:r>
              <a:rPr kumimoji="0" sz="2100" b="0" i="0" u="none" strike="noStrike" kern="1200" cap="none" spc="-23" normalizeH="0" baseline="0" noProof="0">
                <a:ln>
                  <a:noFill/>
                </a:ln>
                <a:solidFill>
                  <a:schemeClr val="tx1"/>
                </a:solidFill>
                <a:effectLst/>
                <a:uLnTx/>
                <a:uFillTx/>
                <a:latin typeface="+mj-lt"/>
                <a:ea typeface="+mj-ea"/>
                <a:cs typeface="+mj-cs"/>
              </a:rPr>
              <a:t> </a:t>
            </a:r>
            <a:r>
              <a:rPr kumimoji="0" sz="2100" b="0" i="0" u="none" strike="noStrike" kern="1200" cap="none" spc="-11" normalizeH="0" baseline="0" noProof="0">
                <a:ln>
                  <a:noFill/>
                </a:ln>
                <a:solidFill>
                  <a:schemeClr val="tx1"/>
                </a:solidFill>
                <a:effectLst/>
                <a:uLnTx/>
                <a:uFillTx/>
                <a:latin typeface="+mj-lt"/>
                <a:ea typeface="+mj-ea"/>
                <a:cs typeface="+mj-cs"/>
              </a:rPr>
              <a:t>node</a:t>
            </a:r>
            <a:r>
              <a:rPr kumimoji="0" sz="2100" b="0" i="0" u="none" strike="noStrike" kern="1200" cap="none" spc="-45" normalizeH="0" baseline="0" noProof="0">
                <a:ln>
                  <a:noFill/>
                </a:ln>
                <a:solidFill>
                  <a:schemeClr val="tx1"/>
                </a:solidFill>
                <a:effectLst/>
                <a:uLnTx/>
                <a:uFillTx/>
                <a:latin typeface="+mj-lt"/>
                <a:ea typeface="+mj-ea"/>
                <a:cs typeface="+mj-cs"/>
              </a:rPr>
              <a:t> </a:t>
            </a:r>
            <a:r>
              <a:rPr kumimoji="0" sz="2100" b="0" i="0" u="none" strike="noStrike" kern="1200" cap="none" spc="-15" normalizeH="0" baseline="0" noProof="0" dirty="0">
                <a:ln>
                  <a:noFill/>
                </a:ln>
                <a:solidFill>
                  <a:schemeClr val="tx1"/>
                </a:solidFill>
                <a:effectLst/>
                <a:uLnTx/>
                <a:uFillTx/>
                <a:latin typeface="+mj-lt"/>
                <a:ea typeface="+mj-ea"/>
                <a:cs typeface="+mj-cs"/>
              </a:rPr>
              <a:t>at</a:t>
            </a:r>
            <a:r>
              <a:rPr kumimoji="0" sz="2100" b="0" i="0" u="none" strike="noStrike" kern="1200" cap="none" spc="-38" normalizeH="0" baseline="0" noProof="0" dirty="0">
                <a:ln>
                  <a:noFill/>
                </a:ln>
                <a:solidFill>
                  <a:schemeClr val="tx1"/>
                </a:solidFill>
                <a:effectLst/>
                <a:uLnTx/>
                <a:uFillTx/>
                <a:latin typeface="+mj-lt"/>
                <a:ea typeface="+mj-ea"/>
                <a:cs typeface="+mj-cs"/>
              </a:rPr>
              <a:t> </a:t>
            </a:r>
            <a:r>
              <a:rPr kumimoji="0" sz="2100" b="0" i="0" u="none" strike="noStrike" kern="1200" cap="none" spc="-11" normalizeH="0" baseline="0" noProof="0">
                <a:ln>
                  <a:noFill/>
                </a:ln>
                <a:solidFill>
                  <a:schemeClr val="tx1"/>
                </a:solidFill>
                <a:effectLst/>
                <a:uLnTx/>
                <a:uFillTx/>
                <a:latin typeface="+mj-lt"/>
                <a:ea typeface="+mj-ea"/>
                <a:cs typeface="+mj-cs"/>
              </a:rPr>
              <a:t>the</a:t>
            </a:r>
            <a:r>
              <a:rPr kumimoji="0" sz="2100" b="0" i="0" u="none" strike="noStrike" kern="1200" cap="none" spc="-45" normalizeH="0" baseline="0" noProof="0">
                <a:ln>
                  <a:noFill/>
                </a:ln>
                <a:solidFill>
                  <a:schemeClr val="tx1"/>
                </a:solidFill>
                <a:effectLst/>
                <a:uLnTx/>
                <a:uFillTx/>
                <a:latin typeface="+mj-lt"/>
                <a:ea typeface="+mj-ea"/>
                <a:cs typeface="+mj-cs"/>
              </a:rPr>
              <a:t> </a:t>
            </a:r>
            <a:r>
              <a:rPr kumimoji="0" sz="2100" b="0" i="0" u="none" strike="noStrike" kern="1200" cap="none" spc="-15" normalizeH="0" baseline="0" noProof="0">
                <a:ln>
                  <a:noFill/>
                </a:ln>
                <a:solidFill>
                  <a:schemeClr val="tx1"/>
                </a:solidFill>
                <a:effectLst/>
                <a:uLnTx/>
                <a:uFillTx/>
                <a:latin typeface="+mj-lt"/>
                <a:ea typeface="+mj-ea"/>
                <a:cs typeface="+mj-cs"/>
              </a:rPr>
              <a:t>beginning</a:t>
            </a:r>
            <a:r>
              <a:rPr kumimoji="0" sz="2100" b="0" i="0" u="none" strike="noStrike" kern="1200" cap="none" spc="-56" normalizeH="0" baseline="0" noProof="0">
                <a:ln>
                  <a:noFill/>
                </a:ln>
                <a:solidFill>
                  <a:schemeClr val="tx1"/>
                </a:solidFill>
                <a:effectLst/>
                <a:uLnTx/>
                <a:uFillTx/>
                <a:latin typeface="+mj-lt"/>
                <a:ea typeface="+mj-ea"/>
                <a:cs typeface="+mj-cs"/>
              </a:rPr>
              <a:t> </a:t>
            </a:r>
            <a:r>
              <a:rPr kumimoji="0" sz="2100" b="0" i="0" u="none" strike="noStrike" kern="1200" cap="none" spc="-11" normalizeH="0" baseline="0" noProof="0" dirty="0">
                <a:ln>
                  <a:noFill/>
                </a:ln>
                <a:solidFill>
                  <a:schemeClr val="tx1"/>
                </a:solidFill>
                <a:effectLst/>
                <a:uLnTx/>
                <a:uFillTx/>
                <a:latin typeface="+mj-lt"/>
                <a:ea typeface="+mj-ea"/>
                <a:cs typeface="+mj-cs"/>
              </a:rPr>
              <a:t>of </a:t>
            </a:r>
            <a:r>
              <a:rPr kumimoji="0" sz="2100" b="0" i="0" u="none" strike="noStrike" kern="1200" cap="none" spc="-11" normalizeH="0" baseline="0" noProof="0">
                <a:ln>
                  <a:noFill/>
                </a:ln>
                <a:solidFill>
                  <a:schemeClr val="tx1"/>
                </a:solidFill>
                <a:effectLst/>
                <a:uLnTx/>
                <a:uFillTx/>
                <a:latin typeface="+mj-lt"/>
                <a:ea typeface="+mj-ea"/>
                <a:cs typeface="+mj-cs"/>
              </a:rPr>
              <a:t>the</a:t>
            </a:r>
            <a:r>
              <a:rPr kumimoji="0" sz="2100" b="0" i="0" u="none" strike="noStrike" kern="1200" cap="none" spc="-45" normalizeH="0" baseline="0" noProof="0">
                <a:ln>
                  <a:noFill/>
                </a:ln>
                <a:solidFill>
                  <a:schemeClr val="tx1"/>
                </a:solidFill>
                <a:effectLst/>
                <a:uLnTx/>
                <a:uFillTx/>
                <a:latin typeface="+mj-lt"/>
                <a:ea typeface="+mj-ea"/>
                <a:cs typeface="+mj-cs"/>
              </a:rPr>
              <a:t> </a:t>
            </a:r>
            <a:r>
              <a:rPr kumimoji="0" sz="2100" b="0" i="0" u="none" strike="noStrike" kern="1200" cap="none" spc="-8" normalizeH="0" baseline="0" noProof="0">
                <a:ln>
                  <a:noFill/>
                </a:ln>
                <a:solidFill>
                  <a:schemeClr val="tx1"/>
                </a:solidFill>
                <a:effectLst/>
                <a:uLnTx/>
                <a:uFillTx/>
                <a:latin typeface="+mj-lt"/>
                <a:ea typeface="+mj-ea"/>
                <a:cs typeface="+mj-cs"/>
              </a:rPr>
              <a:t>singly</a:t>
            </a:r>
            <a:r>
              <a:rPr kumimoji="0" sz="2100" b="0" i="0" u="none" strike="noStrike" kern="1200" cap="none" spc="-53" normalizeH="0" baseline="0" noProof="0">
                <a:ln>
                  <a:noFill/>
                </a:ln>
                <a:solidFill>
                  <a:schemeClr val="tx1"/>
                </a:solidFill>
                <a:effectLst/>
                <a:uLnTx/>
                <a:uFillTx/>
                <a:latin typeface="+mj-lt"/>
                <a:ea typeface="+mj-ea"/>
                <a:cs typeface="+mj-cs"/>
              </a:rPr>
              <a:t> </a:t>
            </a:r>
            <a:r>
              <a:rPr kumimoji="0" sz="2100" b="0" i="0" u="none" strike="noStrike" kern="1200" cap="none" spc="-23" normalizeH="0" baseline="0" noProof="0">
                <a:ln>
                  <a:noFill/>
                </a:ln>
                <a:solidFill>
                  <a:schemeClr val="tx1"/>
                </a:solidFill>
                <a:effectLst/>
                <a:uLnTx/>
                <a:uFillTx/>
                <a:latin typeface="+mj-lt"/>
                <a:ea typeface="+mj-ea"/>
                <a:cs typeface="+mj-cs"/>
              </a:rPr>
              <a:t>linked</a:t>
            </a:r>
            <a:r>
              <a:rPr kumimoji="0" sz="2100" b="0" i="0" u="none" strike="noStrike" kern="1200" cap="none" spc="-53" normalizeH="0" baseline="0" noProof="0">
                <a:ln>
                  <a:noFill/>
                </a:ln>
                <a:solidFill>
                  <a:schemeClr val="tx1"/>
                </a:solidFill>
                <a:effectLst/>
                <a:uLnTx/>
                <a:uFillTx/>
                <a:latin typeface="+mj-lt"/>
                <a:ea typeface="+mj-ea"/>
                <a:cs typeface="+mj-cs"/>
              </a:rPr>
              <a:t> </a:t>
            </a:r>
            <a:r>
              <a:rPr kumimoji="0" sz="2100" b="0" i="0" u="none" strike="noStrike" kern="1200" cap="none" spc="-8" normalizeH="0" baseline="0" noProof="0" dirty="0">
                <a:ln>
                  <a:noFill/>
                </a:ln>
                <a:solidFill>
                  <a:schemeClr val="tx1"/>
                </a:solidFill>
                <a:effectLst/>
                <a:uLnTx/>
                <a:uFillTx/>
                <a:latin typeface="+mj-lt"/>
                <a:ea typeface="+mj-ea"/>
                <a:cs typeface="+mj-cs"/>
              </a:rPr>
              <a:t>list</a:t>
            </a:r>
            <a:endParaRPr kumimoji="0" sz="2100" b="0" i="0" u="none" strike="noStrike" kern="1200" cap="none" spc="0" normalizeH="0" baseline="0" noProof="0" dirty="0">
              <a:ln>
                <a:noFill/>
              </a:ln>
              <a:solidFill>
                <a:schemeClr val="tx1"/>
              </a:solidFill>
              <a:effectLst/>
              <a:uLnTx/>
              <a:uFillTx/>
              <a:latin typeface="+mj-lt"/>
              <a:ea typeface="+mj-ea"/>
              <a:cs typeface="+mj-cs"/>
            </a:endParaRPr>
          </a:p>
        </p:txBody>
      </p:sp>
      <p:sp>
        <p:nvSpPr>
          <p:cNvPr id="41987" name="object 3"/>
          <p:cNvSpPr txBox="1"/>
          <p:nvPr/>
        </p:nvSpPr>
        <p:spPr>
          <a:xfrm>
            <a:off x="687388" y="1720850"/>
            <a:ext cx="5969000" cy="3544888"/>
          </a:xfrm>
          <a:prstGeom prst="rect">
            <a:avLst/>
          </a:prstGeom>
          <a:noFill/>
          <a:ln w="9525">
            <a:noFill/>
          </a:ln>
        </p:spPr>
        <p:txBody>
          <a:bodyPr lIns="0" tIns="73343"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9525" lvl="0" indent="0">
              <a:spcBef>
                <a:spcPts val="575"/>
              </a:spcBef>
              <a:buFontTx/>
              <a:buNone/>
            </a:pPr>
            <a:r>
              <a:rPr lang="en-US" altLang="en-US" sz="2100" dirty="0">
                <a:latin typeface="Calibri Light" panose="020F0302020204030204" pitchFamily="34" charset="0"/>
                <a:cs typeface="Calibri Light" panose="020F0302020204030204" pitchFamily="34" charset="0"/>
              </a:rPr>
              <a:t>Let *head be the pointer to first node in the current list</a:t>
            </a:r>
          </a:p>
          <a:p>
            <a:pPr marL="9525" lvl="0" indent="0">
              <a:spcBef>
                <a:spcPts val="500"/>
              </a:spcBef>
              <a:buFontTx/>
              <a:buAutoNum type="arabicPeriod"/>
            </a:pPr>
            <a:r>
              <a:rPr lang="en-US" altLang="en-US" sz="2100" dirty="0">
                <a:latin typeface="Calibri Light" panose="020F0302020204030204" pitchFamily="34" charset="0"/>
                <a:cs typeface="Calibri Light" panose="020F0302020204030204" pitchFamily="34" charset="0"/>
              </a:rPr>
              <a:t>Create a new node using malloc function</a:t>
            </a:r>
          </a:p>
          <a:p>
            <a:pPr marL="9525" lvl="0" indent="0">
              <a:spcBef>
                <a:spcPts val="175"/>
              </a:spcBef>
              <a:buFontTx/>
              <a:buNone/>
            </a:pPr>
            <a:r>
              <a:rPr lang="en-US" altLang="en-US" sz="1800" i="1" dirty="0">
                <a:latin typeface="Calibri Light" panose="020F0302020204030204" pitchFamily="34" charset="0"/>
                <a:cs typeface="Calibri Light" panose="020F0302020204030204" pitchFamily="34" charset="0"/>
              </a:rPr>
              <a:t>NewNode=(NodeType*)malloc(sizeof(NodeType)); </a:t>
            </a:r>
            <a:endParaRPr lang="en-US" altLang="en-US" sz="1800" dirty="0">
              <a:latin typeface="Calibri Light" panose="020F0302020204030204" pitchFamily="34" charset="0"/>
              <a:cs typeface="Calibri Light" panose="020F0302020204030204" pitchFamily="34" charset="0"/>
            </a:endParaRPr>
          </a:p>
          <a:p>
            <a:pPr marL="9525" lvl="0" indent="0">
              <a:spcBef>
                <a:spcPts val="490"/>
              </a:spcBef>
              <a:buFontTx/>
              <a:buAutoNum type="arabicPeriod" startAt="2"/>
            </a:pPr>
            <a:r>
              <a:rPr lang="en-US" altLang="en-US" sz="2100" dirty="0">
                <a:latin typeface="Calibri Light" panose="020F0302020204030204" pitchFamily="34" charset="0"/>
                <a:cs typeface="Calibri Light" panose="020F0302020204030204" pitchFamily="34" charset="0"/>
              </a:rPr>
              <a:t>Assign data to the info field of new node</a:t>
            </a:r>
          </a:p>
          <a:p>
            <a:pPr marL="9525" lvl="0" indent="0">
              <a:spcBef>
                <a:spcPts val="175"/>
              </a:spcBef>
              <a:buFontTx/>
              <a:buNone/>
            </a:pPr>
            <a:r>
              <a:rPr lang="en-US" altLang="en-US" sz="1800" i="1" dirty="0">
                <a:latin typeface="Calibri Light" panose="020F0302020204030204" pitchFamily="34" charset="0"/>
                <a:cs typeface="Calibri Light" panose="020F0302020204030204" pitchFamily="34" charset="0"/>
              </a:rPr>
              <a:t>NewNode-&gt;info=newItem; </a:t>
            </a:r>
            <a:endParaRPr lang="en-US" altLang="en-US" sz="1800" dirty="0">
              <a:latin typeface="Calibri Light" panose="020F0302020204030204" pitchFamily="34" charset="0"/>
              <a:cs typeface="Calibri Light" panose="020F0302020204030204" pitchFamily="34" charset="0"/>
            </a:endParaRPr>
          </a:p>
          <a:p>
            <a:pPr marL="9525" lvl="0" indent="0" algn="r">
              <a:spcBef>
                <a:spcPts val="490"/>
              </a:spcBef>
              <a:buFontTx/>
              <a:buAutoNum type="arabicPeriod" startAt="3"/>
            </a:pPr>
            <a:r>
              <a:rPr lang="en-US" altLang="en-US" sz="2100" dirty="0">
                <a:latin typeface="Calibri Light" panose="020F0302020204030204" pitchFamily="34" charset="0"/>
                <a:cs typeface="Calibri Light" panose="020F0302020204030204" pitchFamily="34" charset="0"/>
              </a:rPr>
              <a:t>Set next of new node to head</a:t>
            </a:r>
          </a:p>
          <a:p>
            <a:pPr marL="9525" lvl="0" indent="0" algn="r">
              <a:spcBef>
                <a:spcPts val="175"/>
              </a:spcBef>
              <a:buFontTx/>
              <a:buNone/>
            </a:pPr>
            <a:r>
              <a:rPr lang="en-US" altLang="en-US" sz="1800" i="1" dirty="0">
                <a:latin typeface="Calibri Light" panose="020F0302020204030204" pitchFamily="34" charset="0"/>
                <a:cs typeface="Calibri Light" panose="020F0302020204030204" pitchFamily="34" charset="0"/>
              </a:rPr>
              <a:t>NewNode-&gt;next=head; </a:t>
            </a:r>
            <a:endParaRPr lang="en-US" altLang="en-US" sz="1800" dirty="0">
              <a:latin typeface="Calibri Light" panose="020F0302020204030204" pitchFamily="34" charset="0"/>
              <a:cs typeface="Calibri Light" panose="020F0302020204030204" pitchFamily="34" charset="0"/>
            </a:endParaRPr>
          </a:p>
          <a:p>
            <a:pPr marL="9525" lvl="0" indent="0">
              <a:spcBef>
                <a:spcPts val="490"/>
              </a:spcBef>
              <a:buFontTx/>
              <a:buAutoNum type="arabicPeriod" startAt="4"/>
            </a:pPr>
            <a:r>
              <a:rPr lang="en-US" altLang="en-US" sz="2100" dirty="0">
                <a:latin typeface="Calibri Light" panose="020F0302020204030204" pitchFamily="34" charset="0"/>
                <a:cs typeface="Calibri Light" panose="020F0302020204030204" pitchFamily="34" charset="0"/>
              </a:rPr>
              <a:t>Set the head pointer to the new node</a:t>
            </a:r>
          </a:p>
          <a:p>
            <a:pPr marL="9525" lvl="0" indent="0" algn="ctr">
              <a:spcBef>
                <a:spcPts val="175"/>
              </a:spcBef>
              <a:buFontTx/>
              <a:buNone/>
            </a:pPr>
            <a:r>
              <a:rPr lang="en-US" altLang="en-US" sz="1800" i="1" dirty="0">
                <a:latin typeface="Calibri Light" panose="020F0302020204030204" pitchFamily="34" charset="0"/>
                <a:cs typeface="Calibri Light" panose="020F0302020204030204" pitchFamily="34" charset="0"/>
              </a:rPr>
              <a:t>head=NewNode; </a:t>
            </a:r>
            <a:endParaRPr lang="en-US" altLang="en-US" sz="1800" dirty="0">
              <a:latin typeface="Calibri Light" panose="020F0302020204030204" pitchFamily="34" charset="0"/>
              <a:cs typeface="Calibri Light" panose="020F0302020204030204" pitchFamily="34" charset="0"/>
            </a:endParaRPr>
          </a:p>
          <a:p>
            <a:pPr marL="9525" lvl="0" indent="0">
              <a:spcBef>
                <a:spcPts val="490"/>
              </a:spcBef>
              <a:buFontTx/>
              <a:buAutoNum type="arabicPeriod" startAt="5"/>
            </a:pPr>
            <a:r>
              <a:rPr lang="en-US" altLang="en-US" sz="2100" dirty="0">
                <a:latin typeface="Calibri Light" panose="020F0302020204030204" pitchFamily="34" charset="0"/>
                <a:cs typeface="Calibri Light" panose="020F0302020204030204" pitchFamily="34" charset="0"/>
              </a:rPr>
              <a:t>End</a:t>
            </a:r>
            <a:endParaRPr lang="en-US" altLang="en-US" sz="2100" dirty="0">
              <a:latin typeface="Calibri Light" panose="020F0302020204030204" pitchFamily="34" charset="0"/>
              <a:ea typeface="Calibri Light" panose="020F0302020204030204" pitchFamily="34" charset="0"/>
            </a:endParaRPr>
          </a:p>
        </p:txBody>
      </p:sp>
      <p:sp>
        <p:nvSpPr>
          <p:cNvPr id="7" name="Date Placeholder 6"/>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C78F9760-E35B-4997-984D-D1A93647534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41990" name="Slide Number Placeholder 8"/>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42</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10"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chemeClr val="dk1"/>
                </a:solidFill>
                <a:effectLst/>
                <a:uLnTx/>
                <a:uFillTx/>
                <a:latin typeface="+mn-lt"/>
                <a:ea typeface="+mn-ea"/>
                <a:cs typeface="+mn-cs"/>
              </a:rPr>
              <a:t>Introduction to Link </a:t>
            </a:r>
            <a:r>
              <a:rPr kumimoji="0" lang="en-US" sz="2400" b="0" i="0" u="none" strike="noStrike" kern="1200" cap="none" spc="0" normalizeH="0" baseline="0" noProof="0" dirty="0">
                <a:ln>
                  <a:noFill/>
                </a:ln>
                <a:solidFill>
                  <a:schemeClr val="dk1"/>
                </a:solidFill>
                <a:effectLst/>
                <a:uLnTx/>
                <a:uFillTx/>
                <a:latin typeface="+mn-lt"/>
                <a:ea typeface="+mn-ea"/>
                <a:cs typeface="+mn-cs"/>
              </a:rPr>
              <a:t>List(CO1)</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2"/>
          <p:cNvSpPr>
            <a:spLocks noGrp="1"/>
          </p:cNvSpPr>
          <p:nvPr>
            <p:ph idx="1"/>
          </p:nvPr>
        </p:nvSpPr>
        <p:spPr/>
        <p:txBody>
          <a:bodyPr vert="horz" wrap="square" lIns="91440" tIns="45720" rIns="91440" bIns="45720" anchor="t" anchorCtr="0"/>
          <a:lstStyle/>
          <a:p>
            <a:endParaRPr lang="en-IN" altLang="en-US"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F8F9C539-B38F-407C-BD69-111323D89E8E}"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4301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43</a:t>
            </a:fld>
            <a:endParaRPr lang="en-US" altLang="en-US" sz="1200" dirty="0">
              <a:solidFill>
                <a:srgbClr val="898989"/>
              </a:solidFill>
              <a:ea typeface="Arial" panose="020B0604020202020204" pitchFamily="34" charset="0"/>
              <a:cs typeface="Arial" panose="020B0604020202020204" pitchFamily="34" charset="0"/>
            </a:endParaRPr>
          </a:p>
        </p:txBody>
      </p:sp>
      <p:pic>
        <p:nvPicPr>
          <p:cNvPr id="43014" name="Picture 2" descr="Linked Lists"/>
          <p:cNvPicPr>
            <a:picLocks noChangeAspect="1"/>
          </p:cNvPicPr>
          <p:nvPr/>
        </p:nvPicPr>
        <p:blipFill>
          <a:blip r:embed="rId2"/>
          <a:stretch>
            <a:fillRect/>
          </a:stretch>
        </p:blipFill>
        <p:spPr>
          <a:xfrm>
            <a:off x="381000" y="1495425"/>
            <a:ext cx="8229600" cy="4735513"/>
          </a:xfrm>
          <a:prstGeom prst="rect">
            <a:avLst/>
          </a:prstGeom>
          <a:noFill/>
          <a:ln w="9525">
            <a:noFill/>
          </a:ln>
        </p:spPr>
      </p:pic>
      <p:sp>
        <p:nvSpPr>
          <p:cNvPr id="9"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chemeClr val="dk1"/>
                </a:solidFill>
                <a:effectLst/>
                <a:uLnTx/>
                <a:uFillTx/>
                <a:latin typeface="+mn-lt"/>
                <a:ea typeface="+mn-ea"/>
                <a:cs typeface="+mn-cs"/>
              </a:rPr>
              <a:t>Introduction to Link </a:t>
            </a:r>
            <a:r>
              <a:rPr kumimoji="0" lang="en-US" sz="2400" b="0" i="0" u="none" strike="noStrike" kern="1200" cap="none" spc="0" normalizeH="0" baseline="0" noProof="0" dirty="0">
                <a:ln>
                  <a:noFill/>
                </a:ln>
                <a:solidFill>
                  <a:schemeClr val="dk1"/>
                </a:solidFill>
                <a:effectLst/>
                <a:uLnTx/>
                <a:uFillTx/>
                <a:latin typeface="+mn-lt"/>
                <a:ea typeface="+mn-ea"/>
                <a:cs typeface="+mn-cs"/>
              </a:rPr>
              <a:t>List(CO1)</a:t>
            </a:r>
          </a:p>
        </p:txBody>
      </p:sp>
      <p:sp>
        <p:nvSpPr>
          <p:cNvPr id="2" name="Rectangle 1"/>
          <p:cNvSpPr/>
          <p:nvPr/>
        </p:nvSpPr>
        <p:spPr>
          <a:xfrm>
            <a:off x="438150" y="871538"/>
            <a:ext cx="7639050" cy="461963"/>
          </a:xfrm>
          <a:prstGeom prst="rect">
            <a:avLst/>
          </a:prstGeom>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400" b="1" i="0" u="none" strike="noStrike" kern="1200" cap="none" spc="-11"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a:t>
            </a:r>
            <a:r>
              <a:rPr kumimoji="0" lang="en-US" sz="2400" b="1" i="0" u="none" strike="noStrike" kern="1200" cap="none" spc="-45"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400" b="1" i="0" u="none" strike="noStrike" kern="1200" cap="none" spc="-4" normalizeH="0" baseline="0" noProof="0">
                <a:ln>
                  <a:noFill/>
                </a:ln>
                <a:solidFill>
                  <a:schemeClr val="tx1"/>
                </a:solidFill>
                <a:effectLst/>
                <a:uLnTx/>
                <a:uFillTx/>
                <a:latin typeface="Arial" panose="020B0604020202020204" pitchFamily="34" charset="0"/>
                <a:ea typeface="+mn-ea"/>
                <a:cs typeface="Arial" panose="020B0604020202020204" pitchFamily="34" charset="0"/>
              </a:rPr>
              <a:t>A</a:t>
            </a:r>
            <a:r>
              <a:rPr kumimoji="0" lang="en-US" sz="2400" b="1" i="0" u="none" strike="noStrike" kern="1200" cap="none" spc="-23"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400" b="1" i="0" u="none" strike="noStrike" kern="1200" cap="none" spc="-11" normalizeH="0" baseline="0" noProof="0">
                <a:ln>
                  <a:noFill/>
                </a:ln>
                <a:solidFill>
                  <a:schemeClr val="tx1"/>
                </a:solidFill>
                <a:effectLst/>
                <a:uLnTx/>
                <a:uFillTx/>
                <a:latin typeface="Arial" panose="020B0604020202020204" pitchFamily="34" charset="0"/>
                <a:ea typeface="+mn-ea"/>
                <a:cs typeface="Arial" panose="020B0604020202020204" pitchFamily="34" charset="0"/>
              </a:rPr>
              <a:t>Node</a:t>
            </a:r>
            <a:r>
              <a:rPr kumimoji="0" lang="en-US" sz="2400" b="1" i="0" u="none" strike="noStrike" kern="1200" cap="none" spc="-45"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400" b="1" i="0" u="none" strike="noStrike" kern="1200" cap="none" spc="-15"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a:t>
            </a:r>
            <a:r>
              <a:rPr kumimoji="0" lang="en-US" sz="2400" b="1" i="0" u="none" strike="noStrike" kern="1200" cap="none" spc="-38"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400" b="1" i="0" u="none" strike="noStrike" kern="1200" cap="none" spc="-11" normalizeH="0" baseline="0" noProof="0">
                <a:ln>
                  <a:noFill/>
                </a:ln>
                <a:solidFill>
                  <a:schemeClr val="tx1"/>
                </a:solidFill>
                <a:effectLst/>
                <a:uLnTx/>
                <a:uFillTx/>
                <a:latin typeface="Arial" panose="020B0604020202020204" pitchFamily="34" charset="0"/>
                <a:ea typeface="+mn-ea"/>
                <a:cs typeface="Arial" panose="020B0604020202020204" pitchFamily="34" charset="0"/>
              </a:rPr>
              <a:t>The</a:t>
            </a:r>
            <a:r>
              <a:rPr kumimoji="0" lang="en-US" sz="2400" b="1" i="0" u="none" strike="noStrike" kern="1200" cap="none" spc="-45"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400" b="1" i="0" u="none" strike="noStrike" kern="1200" cap="none" spc="-15" normalizeH="0" baseline="0" noProof="0">
                <a:ln>
                  <a:noFill/>
                </a:ln>
                <a:solidFill>
                  <a:schemeClr val="tx1"/>
                </a:solidFill>
                <a:effectLst/>
                <a:uLnTx/>
                <a:uFillTx/>
                <a:latin typeface="Arial" panose="020B0604020202020204" pitchFamily="34" charset="0"/>
                <a:ea typeface="+mn-ea"/>
                <a:cs typeface="Arial" panose="020B0604020202020204" pitchFamily="34" charset="0"/>
              </a:rPr>
              <a:t>Beginning</a:t>
            </a:r>
            <a:r>
              <a:rPr kumimoji="0" lang="en-US" sz="2400" b="1" i="0" u="none" strike="noStrike" kern="1200" cap="none" spc="-56"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400" b="1" i="0" u="none" strike="noStrike" kern="1200" cap="none" spc="-11"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Of </a:t>
            </a:r>
            <a:r>
              <a:rPr kumimoji="0" lang="en-US" sz="2400" b="1" i="0" u="none" strike="noStrike" kern="1200" cap="none" spc="-11" normalizeH="0" baseline="0" noProof="0">
                <a:ln>
                  <a:noFill/>
                </a:ln>
                <a:solidFill>
                  <a:schemeClr val="tx1"/>
                </a:solidFill>
                <a:effectLst/>
                <a:uLnTx/>
                <a:uFillTx/>
                <a:latin typeface="Arial" panose="020B0604020202020204" pitchFamily="34" charset="0"/>
                <a:ea typeface="+mn-ea"/>
                <a:cs typeface="Arial" panose="020B0604020202020204" pitchFamily="34" charset="0"/>
              </a:rPr>
              <a:t>The</a:t>
            </a:r>
            <a:r>
              <a:rPr kumimoji="0" lang="en-US" sz="2400" b="1" i="0" u="none" strike="noStrike" kern="1200" cap="none" spc="-45"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400" b="1" i="0" u="none" strike="noStrike" kern="1200" cap="none" spc="-8" normalizeH="0" baseline="0" noProof="0">
                <a:ln>
                  <a:noFill/>
                </a:ln>
                <a:solidFill>
                  <a:schemeClr val="tx1"/>
                </a:solidFill>
                <a:effectLst/>
                <a:uLnTx/>
                <a:uFillTx/>
                <a:latin typeface="Arial" panose="020B0604020202020204" pitchFamily="34" charset="0"/>
                <a:ea typeface="+mn-ea"/>
                <a:cs typeface="Arial" panose="020B0604020202020204" pitchFamily="34" charset="0"/>
              </a:rPr>
              <a:t>Singly</a:t>
            </a:r>
            <a:r>
              <a:rPr kumimoji="0" lang="en-US" sz="2400" b="1" i="0" u="none" strike="noStrike" kern="1200" cap="none" spc="-53"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400" b="1" i="0" u="none" strike="noStrike" kern="1200" cap="none" spc="-23" normalizeH="0" baseline="0" noProof="0">
                <a:ln>
                  <a:noFill/>
                </a:ln>
                <a:solidFill>
                  <a:schemeClr val="tx1"/>
                </a:solidFill>
                <a:effectLst/>
                <a:uLnTx/>
                <a:uFillTx/>
                <a:latin typeface="Arial" panose="020B0604020202020204" pitchFamily="34" charset="0"/>
                <a:ea typeface="+mn-ea"/>
                <a:cs typeface="Arial" panose="020B0604020202020204" pitchFamily="34" charset="0"/>
              </a:rPr>
              <a:t>Linked</a:t>
            </a:r>
            <a:r>
              <a:rPr kumimoji="0" lang="en-US" sz="2400" b="1" i="0" u="none" strike="noStrike" kern="1200" cap="none" spc="-53"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400" b="1" i="0" u="none" strike="noStrike" kern="1200" cap="none" spc="-8"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List</a:t>
            </a:r>
            <a:endParaRPr kumimoji="0" lang="en-IN" sz="2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388" y="1154113"/>
            <a:ext cx="8228013" cy="379413"/>
          </a:xfrm>
        </p:spPr>
        <p:txBody>
          <a:bodyPr vert="horz" wrap="square" lIns="0" tIns="10001" rIns="0" bIns="0" numCol="1" rtlCol="0" anchor="ctr" anchorCtr="0" compatLnSpc="1">
            <a:spAutoFit/>
          </a:bodyPr>
          <a:lstStyle/>
          <a:p>
            <a:pPr marL="9525" marR="0" lvl="0" indent="0" algn="ctr" defTabSz="914400" rtl="0" eaLnBrk="0" fontAlgn="base" latinLnBrk="0" hangingPunct="0">
              <a:lnSpc>
                <a:spcPct val="100000"/>
              </a:lnSpc>
              <a:spcBef>
                <a:spcPts val="80"/>
              </a:spcBef>
              <a:spcAft>
                <a:spcPct val="0"/>
              </a:spcAft>
              <a:buClrTx/>
              <a:buSzTx/>
              <a:buFontTx/>
              <a:buNone/>
              <a:defRPr/>
            </a:pPr>
            <a:r>
              <a:rPr kumimoji="0" sz="2400" b="1" i="0" u="none" strike="noStrike" kern="1200" cap="none" spc="-15" normalizeH="0" baseline="0" noProof="0">
                <a:ln>
                  <a:noFill/>
                </a:ln>
                <a:solidFill>
                  <a:schemeClr val="tx1"/>
                </a:solidFill>
                <a:effectLst/>
                <a:uLnTx/>
                <a:uFillTx/>
                <a:latin typeface="+mj-lt"/>
                <a:ea typeface="+mj-ea"/>
                <a:cs typeface="+mj-cs"/>
              </a:rPr>
              <a:t>Inserting </a:t>
            </a:r>
            <a:r>
              <a:rPr kumimoji="0" sz="2400" b="1" i="0" u="none" strike="noStrike" kern="1200" cap="none" spc="0" normalizeH="0" baseline="0" noProof="0">
                <a:ln>
                  <a:noFill/>
                </a:ln>
                <a:solidFill>
                  <a:schemeClr val="tx1"/>
                </a:solidFill>
                <a:effectLst/>
                <a:uLnTx/>
                <a:uFillTx/>
                <a:latin typeface="+mj-lt"/>
                <a:ea typeface="+mj-ea"/>
                <a:cs typeface="+mj-cs"/>
              </a:rPr>
              <a:t>a </a:t>
            </a:r>
            <a:r>
              <a:rPr kumimoji="0" sz="2400" b="1" i="0" u="none" strike="noStrike" kern="1200" cap="none" spc="-11" normalizeH="0" baseline="0" noProof="0">
                <a:ln>
                  <a:noFill/>
                </a:ln>
                <a:solidFill>
                  <a:schemeClr val="tx1"/>
                </a:solidFill>
                <a:effectLst/>
                <a:uLnTx/>
                <a:uFillTx/>
                <a:latin typeface="+mj-lt"/>
                <a:ea typeface="+mj-ea"/>
                <a:cs typeface="+mj-cs"/>
              </a:rPr>
              <a:t>node </a:t>
            </a:r>
            <a:r>
              <a:rPr kumimoji="0" sz="2400" b="1" i="0" u="none" strike="noStrike" kern="1200" cap="none" spc="-23" normalizeH="0" baseline="0" noProof="0" dirty="0">
                <a:ln>
                  <a:noFill/>
                </a:ln>
                <a:solidFill>
                  <a:schemeClr val="tx1"/>
                </a:solidFill>
                <a:effectLst/>
                <a:uLnTx/>
                <a:uFillTx/>
                <a:latin typeface="+mj-lt"/>
                <a:ea typeface="+mj-ea"/>
                <a:cs typeface="+mj-cs"/>
              </a:rPr>
              <a:t>at </a:t>
            </a:r>
            <a:r>
              <a:rPr kumimoji="0" sz="2400" b="1" i="0" u="none" strike="noStrike" kern="1200" cap="none" spc="-8" normalizeH="0" baseline="0" noProof="0">
                <a:ln>
                  <a:noFill/>
                </a:ln>
                <a:solidFill>
                  <a:schemeClr val="tx1"/>
                </a:solidFill>
                <a:effectLst/>
                <a:uLnTx/>
                <a:uFillTx/>
                <a:latin typeface="+mj-lt"/>
                <a:ea typeface="+mj-ea"/>
                <a:cs typeface="+mj-cs"/>
              </a:rPr>
              <a:t>the </a:t>
            </a:r>
            <a:r>
              <a:rPr kumimoji="0" sz="2400" b="1" i="0" u="none" strike="noStrike" kern="1200" cap="none" spc="-15" normalizeH="0" baseline="0" noProof="0">
                <a:ln>
                  <a:noFill/>
                </a:ln>
                <a:solidFill>
                  <a:schemeClr val="tx1"/>
                </a:solidFill>
                <a:effectLst/>
                <a:uLnTx/>
                <a:uFillTx/>
                <a:latin typeface="+mj-lt"/>
                <a:ea typeface="+mj-ea"/>
                <a:cs typeface="+mj-cs"/>
              </a:rPr>
              <a:t>beginning </a:t>
            </a:r>
            <a:r>
              <a:rPr kumimoji="0" sz="2400" b="1" i="0" u="none" strike="noStrike" kern="1200" cap="none" spc="-8" normalizeH="0" baseline="0" noProof="0" dirty="0">
                <a:ln>
                  <a:noFill/>
                </a:ln>
                <a:solidFill>
                  <a:schemeClr val="tx1"/>
                </a:solidFill>
                <a:effectLst/>
                <a:uLnTx/>
                <a:uFillTx/>
                <a:latin typeface="+mj-lt"/>
                <a:ea typeface="+mj-ea"/>
                <a:cs typeface="+mj-cs"/>
              </a:rPr>
              <a:t>of </a:t>
            </a:r>
            <a:r>
              <a:rPr kumimoji="0" sz="2400" b="1" i="0" u="none" strike="noStrike" kern="1200" cap="none" spc="-8" normalizeH="0" baseline="0" noProof="0">
                <a:ln>
                  <a:noFill/>
                </a:ln>
                <a:solidFill>
                  <a:schemeClr val="tx1"/>
                </a:solidFill>
                <a:effectLst/>
                <a:uLnTx/>
                <a:uFillTx/>
                <a:latin typeface="+mj-lt"/>
                <a:ea typeface="+mj-ea"/>
                <a:cs typeface="+mj-cs"/>
              </a:rPr>
              <a:t>the </a:t>
            </a:r>
            <a:r>
              <a:rPr kumimoji="0" sz="2400" b="1" i="0" u="none" strike="noStrike" kern="1200" cap="none" spc="-11" normalizeH="0" baseline="0" noProof="0">
                <a:ln>
                  <a:noFill/>
                </a:ln>
                <a:solidFill>
                  <a:schemeClr val="tx1"/>
                </a:solidFill>
                <a:effectLst/>
                <a:uLnTx/>
                <a:uFillTx/>
                <a:latin typeface="+mj-lt"/>
                <a:ea typeface="+mj-ea"/>
                <a:cs typeface="+mj-cs"/>
              </a:rPr>
              <a:t>singly </a:t>
            </a:r>
            <a:r>
              <a:rPr kumimoji="0" sz="2400" b="1" i="0" u="none" strike="noStrike" kern="1200" cap="none" spc="-26" normalizeH="0" baseline="0" noProof="0">
                <a:ln>
                  <a:noFill/>
                </a:ln>
                <a:solidFill>
                  <a:schemeClr val="tx1"/>
                </a:solidFill>
                <a:effectLst/>
                <a:uLnTx/>
                <a:uFillTx/>
                <a:latin typeface="+mj-lt"/>
                <a:ea typeface="+mj-ea"/>
                <a:cs typeface="+mj-cs"/>
              </a:rPr>
              <a:t>linked</a:t>
            </a:r>
            <a:r>
              <a:rPr kumimoji="0" sz="2400" b="1" i="0" u="none" strike="noStrike" kern="1200" cap="none" spc="-363" normalizeH="0" baseline="0" noProof="0">
                <a:ln>
                  <a:noFill/>
                </a:ln>
                <a:solidFill>
                  <a:schemeClr val="tx1"/>
                </a:solidFill>
                <a:effectLst/>
                <a:uLnTx/>
                <a:uFillTx/>
                <a:latin typeface="+mj-lt"/>
                <a:ea typeface="+mj-ea"/>
                <a:cs typeface="+mj-cs"/>
              </a:rPr>
              <a:t> </a:t>
            </a:r>
            <a:r>
              <a:rPr kumimoji="0" sz="2400" b="1" i="0" u="none" strike="noStrike" kern="1200" cap="none" spc="-11" normalizeH="0" baseline="0" noProof="0" dirty="0">
                <a:ln>
                  <a:noFill/>
                </a:ln>
                <a:solidFill>
                  <a:schemeClr val="tx1"/>
                </a:solidFill>
                <a:effectLst/>
                <a:uLnTx/>
                <a:uFillTx/>
                <a:latin typeface="+mj-lt"/>
                <a:ea typeface="+mj-ea"/>
                <a:cs typeface="+mj-cs"/>
              </a:rPr>
              <a:t>list</a:t>
            </a:r>
            <a:endParaRPr kumimoji="0" sz="24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object 3"/>
          <p:cNvSpPr/>
          <p:nvPr/>
        </p:nvSpPr>
        <p:spPr>
          <a:xfrm>
            <a:off x="708025" y="2049463"/>
            <a:ext cx="7727950" cy="1417638"/>
          </a:xfrm>
          <a:prstGeom prst="rect">
            <a:avLst/>
          </a:prstGeom>
          <a:blipFill>
            <a:blip r:embed="rId2" cstate="print"/>
            <a:stretch>
              <a:fillRect/>
            </a:stretch>
          </a:blipFill>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 name="object 4"/>
          <p:cNvSpPr/>
          <p:nvPr/>
        </p:nvSpPr>
        <p:spPr>
          <a:xfrm>
            <a:off x="1016000" y="3973513"/>
            <a:ext cx="7308850" cy="1235075"/>
          </a:xfrm>
          <a:prstGeom prst="rect">
            <a:avLst/>
          </a:prstGeom>
          <a:blipFill>
            <a:blip r:embed="rId3" cstate="print"/>
            <a:stretch>
              <a:fillRect/>
            </a:stretch>
          </a:blipFill>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8" name="Date Placeholder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E775B120-1A87-4F5A-9769-3BEF7397976A}"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Footer Placeholder 8"/>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44039" name="Slide Number Placeholder 9"/>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44</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11"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chemeClr val="dk1"/>
                </a:solidFill>
                <a:effectLst/>
                <a:uLnTx/>
                <a:uFillTx/>
                <a:latin typeface="+mn-lt"/>
                <a:ea typeface="+mn-ea"/>
                <a:cs typeface="+mn-cs"/>
              </a:rPr>
              <a:t>Introduction to Link </a:t>
            </a:r>
            <a:r>
              <a:rPr kumimoji="0" lang="en-US" sz="2400" b="0" i="0" u="none" strike="noStrike" kern="1200" cap="none" spc="0" normalizeH="0" baseline="0" noProof="0" dirty="0">
                <a:ln>
                  <a:noFill/>
                </a:ln>
                <a:solidFill>
                  <a:schemeClr val="dk1"/>
                </a:solidFill>
                <a:effectLst/>
                <a:uLnTx/>
                <a:uFillTx/>
                <a:latin typeface="+mn-lt"/>
                <a:ea typeface="+mn-ea"/>
                <a:cs typeface="+mn-cs"/>
              </a:rPr>
              <a:t>List(CO1)</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388" y="1154113"/>
            <a:ext cx="8228013" cy="379413"/>
          </a:xfrm>
        </p:spPr>
        <p:txBody>
          <a:bodyPr vert="horz" wrap="square" lIns="0" tIns="10001" rIns="0" bIns="0" numCol="1" rtlCol="0" anchor="ctr" anchorCtr="0" compatLnSpc="1">
            <a:spAutoFit/>
          </a:bodyPr>
          <a:lstStyle/>
          <a:p>
            <a:pPr marL="9525" marR="0" lvl="0" indent="0" algn="ctr" defTabSz="914400" rtl="0" eaLnBrk="0" fontAlgn="base" latinLnBrk="0" hangingPunct="0">
              <a:lnSpc>
                <a:spcPct val="100000"/>
              </a:lnSpc>
              <a:spcBef>
                <a:spcPts val="80"/>
              </a:spcBef>
              <a:spcAft>
                <a:spcPct val="0"/>
              </a:spcAft>
              <a:buClrTx/>
              <a:buSzTx/>
              <a:buFontTx/>
              <a:buNone/>
              <a:defRPr/>
            </a:pPr>
            <a:r>
              <a:rPr kumimoji="0" sz="2400" b="1" i="0" u="none" strike="noStrike" kern="1200" cap="none" spc="-8" normalizeH="0" baseline="0" noProof="0">
                <a:ln>
                  <a:noFill/>
                </a:ln>
                <a:solidFill>
                  <a:schemeClr val="tx1"/>
                </a:solidFill>
                <a:effectLst/>
                <a:uLnTx/>
                <a:uFillTx/>
                <a:latin typeface="+mj-lt"/>
                <a:ea typeface="+mj-ea"/>
                <a:cs typeface="+mj-cs"/>
              </a:rPr>
              <a:t>An</a:t>
            </a:r>
            <a:r>
              <a:rPr kumimoji="0" sz="2400" b="1" i="0" u="none" strike="noStrike" kern="1200" cap="none" spc="-38" normalizeH="0" baseline="0" noProof="0">
                <a:ln>
                  <a:noFill/>
                </a:ln>
                <a:solidFill>
                  <a:schemeClr val="tx1"/>
                </a:solidFill>
                <a:effectLst/>
                <a:uLnTx/>
                <a:uFillTx/>
                <a:latin typeface="+mj-lt"/>
                <a:ea typeface="+mj-ea"/>
                <a:cs typeface="+mj-cs"/>
              </a:rPr>
              <a:t> </a:t>
            </a:r>
            <a:r>
              <a:rPr kumimoji="0" sz="2400" b="1" i="0" u="none" strike="noStrike" kern="1200" cap="none" spc="-15" normalizeH="0" baseline="0" noProof="0" dirty="0">
                <a:ln>
                  <a:noFill/>
                </a:ln>
                <a:solidFill>
                  <a:schemeClr val="tx1"/>
                </a:solidFill>
                <a:effectLst/>
                <a:uLnTx/>
                <a:uFillTx/>
                <a:latin typeface="+mj-lt"/>
                <a:ea typeface="+mj-ea"/>
                <a:cs typeface="+mj-cs"/>
              </a:rPr>
              <a:t>algorithm</a:t>
            </a:r>
            <a:r>
              <a:rPr kumimoji="0" sz="2400" b="1" i="0" u="none" strike="noStrike" kern="1200" cap="none" spc="-64" normalizeH="0" baseline="0" noProof="0" dirty="0">
                <a:ln>
                  <a:noFill/>
                </a:ln>
                <a:solidFill>
                  <a:schemeClr val="tx1"/>
                </a:solidFill>
                <a:effectLst/>
                <a:uLnTx/>
                <a:uFillTx/>
                <a:latin typeface="+mj-lt"/>
                <a:ea typeface="+mj-ea"/>
                <a:cs typeface="+mj-cs"/>
              </a:rPr>
              <a:t> </a:t>
            </a:r>
            <a:r>
              <a:rPr kumimoji="0" sz="2400" b="1" i="0" u="none" strike="noStrike" kern="1200" cap="none" spc="-19" normalizeH="0" baseline="0" noProof="0">
                <a:ln>
                  <a:noFill/>
                </a:ln>
                <a:solidFill>
                  <a:schemeClr val="tx1"/>
                </a:solidFill>
                <a:effectLst/>
                <a:uLnTx/>
                <a:uFillTx/>
                <a:latin typeface="+mj-lt"/>
                <a:ea typeface="+mj-ea"/>
                <a:cs typeface="+mj-cs"/>
              </a:rPr>
              <a:t>to</a:t>
            </a:r>
            <a:r>
              <a:rPr kumimoji="0" sz="2400" b="1" i="0" u="none" strike="noStrike" kern="1200" cap="none" spc="-45" normalizeH="0" baseline="0" noProof="0">
                <a:ln>
                  <a:noFill/>
                </a:ln>
                <a:solidFill>
                  <a:schemeClr val="tx1"/>
                </a:solidFill>
                <a:effectLst/>
                <a:uLnTx/>
                <a:uFillTx/>
                <a:latin typeface="+mj-lt"/>
                <a:ea typeface="+mj-ea"/>
                <a:cs typeface="+mj-cs"/>
              </a:rPr>
              <a:t> </a:t>
            </a:r>
            <a:r>
              <a:rPr kumimoji="0" sz="2400" b="1" i="0" u="none" strike="noStrike" kern="1200" cap="none" spc="-11" normalizeH="0" baseline="0" noProof="0">
                <a:ln>
                  <a:noFill/>
                </a:ln>
                <a:solidFill>
                  <a:schemeClr val="tx1"/>
                </a:solidFill>
                <a:effectLst/>
                <a:uLnTx/>
                <a:uFillTx/>
                <a:latin typeface="+mj-lt"/>
                <a:ea typeface="+mj-ea"/>
                <a:cs typeface="+mj-cs"/>
              </a:rPr>
              <a:t>insert</a:t>
            </a:r>
            <a:r>
              <a:rPr kumimoji="0" sz="2400" b="1" i="0" u="none" strike="noStrike" kern="1200" cap="none" spc="-45" normalizeH="0" baseline="0" noProof="0">
                <a:ln>
                  <a:noFill/>
                </a:ln>
                <a:solidFill>
                  <a:schemeClr val="tx1"/>
                </a:solidFill>
                <a:effectLst/>
                <a:uLnTx/>
                <a:uFillTx/>
                <a:latin typeface="+mj-lt"/>
                <a:ea typeface="+mj-ea"/>
                <a:cs typeface="+mj-cs"/>
              </a:rPr>
              <a:t> </a:t>
            </a:r>
            <a:r>
              <a:rPr kumimoji="0" sz="2400" b="1" i="0" u="none" strike="noStrike" kern="1200" cap="none" spc="0" normalizeH="0" baseline="0" noProof="0">
                <a:ln>
                  <a:noFill/>
                </a:ln>
                <a:solidFill>
                  <a:schemeClr val="tx1"/>
                </a:solidFill>
                <a:effectLst/>
                <a:uLnTx/>
                <a:uFillTx/>
                <a:latin typeface="+mj-lt"/>
                <a:ea typeface="+mj-ea"/>
                <a:cs typeface="+mj-cs"/>
              </a:rPr>
              <a:t>a</a:t>
            </a:r>
            <a:r>
              <a:rPr kumimoji="0" sz="2400" b="1" i="0" u="none" strike="noStrike" kern="1200" cap="none" spc="-38" normalizeH="0" baseline="0" noProof="0">
                <a:ln>
                  <a:noFill/>
                </a:ln>
                <a:solidFill>
                  <a:schemeClr val="tx1"/>
                </a:solidFill>
                <a:effectLst/>
                <a:uLnTx/>
                <a:uFillTx/>
                <a:latin typeface="+mj-lt"/>
                <a:ea typeface="+mj-ea"/>
                <a:cs typeface="+mj-cs"/>
              </a:rPr>
              <a:t> </a:t>
            </a:r>
            <a:r>
              <a:rPr kumimoji="0" sz="2400" b="1" i="0" u="none" strike="noStrike" kern="1200" cap="none" spc="-11" normalizeH="0" baseline="0" noProof="0">
                <a:ln>
                  <a:noFill/>
                </a:ln>
                <a:solidFill>
                  <a:schemeClr val="tx1"/>
                </a:solidFill>
                <a:effectLst/>
                <a:uLnTx/>
                <a:uFillTx/>
                <a:latin typeface="+mj-lt"/>
                <a:ea typeface="+mj-ea"/>
                <a:cs typeface="+mj-cs"/>
              </a:rPr>
              <a:t>node</a:t>
            </a:r>
            <a:r>
              <a:rPr kumimoji="0" sz="2400" b="1" i="0" u="none" strike="noStrike" kern="1200" cap="none" spc="-53" normalizeH="0" baseline="0" noProof="0">
                <a:ln>
                  <a:noFill/>
                </a:ln>
                <a:solidFill>
                  <a:schemeClr val="tx1"/>
                </a:solidFill>
                <a:effectLst/>
                <a:uLnTx/>
                <a:uFillTx/>
                <a:latin typeface="+mj-lt"/>
                <a:ea typeface="+mj-ea"/>
                <a:cs typeface="+mj-cs"/>
              </a:rPr>
              <a:t> </a:t>
            </a:r>
            <a:r>
              <a:rPr kumimoji="0" sz="2400" b="1" i="0" u="none" strike="noStrike" kern="1200" cap="none" spc="-23" normalizeH="0" baseline="0" noProof="0" dirty="0">
                <a:ln>
                  <a:noFill/>
                </a:ln>
                <a:solidFill>
                  <a:schemeClr val="tx1"/>
                </a:solidFill>
                <a:effectLst/>
                <a:uLnTx/>
                <a:uFillTx/>
                <a:latin typeface="+mj-lt"/>
                <a:ea typeface="+mj-ea"/>
                <a:cs typeface="+mj-cs"/>
              </a:rPr>
              <a:t>at</a:t>
            </a:r>
            <a:r>
              <a:rPr kumimoji="0" sz="2400" b="1" i="0" u="none" strike="noStrike" kern="1200" cap="none" spc="-30" normalizeH="0" baseline="0" noProof="0" dirty="0">
                <a:ln>
                  <a:noFill/>
                </a:ln>
                <a:solidFill>
                  <a:schemeClr val="tx1"/>
                </a:solidFill>
                <a:effectLst/>
                <a:uLnTx/>
                <a:uFillTx/>
                <a:latin typeface="+mj-lt"/>
                <a:ea typeface="+mj-ea"/>
                <a:cs typeface="+mj-cs"/>
              </a:rPr>
              <a:t> </a:t>
            </a:r>
            <a:r>
              <a:rPr kumimoji="0" sz="2400" b="1" i="0" u="none" strike="noStrike" kern="1200" cap="none" spc="-8" normalizeH="0" baseline="0" noProof="0">
                <a:ln>
                  <a:noFill/>
                </a:ln>
                <a:solidFill>
                  <a:schemeClr val="tx1"/>
                </a:solidFill>
                <a:effectLst/>
                <a:uLnTx/>
                <a:uFillTx/>
                <a:latin typeface="+mj-lt"/>
                <a:ea typeface="+mj-ea"/>
                <a:cs typeface="+mj-cs"/>
              </a:rPr>
              <a:t>the</a:t>
            </a:r>
            <a:r>
              <a:rPr kumimoji="0" sz="2400" b="1" i="0" u="none" strike="noStrike" kern="1200" cap="none" spc="-38" normalizeH="0" baseline="0" noProof="0">
                <a:ln>
                  <a:noFill/>
                </a:ln>
                <a:solidFill>
                  <a:schemeClr val="tx1"/>
                </a:solidFill>
                <a:effectLst/>
                <a:uLnTx/>
                <a:uFillTx/>
                <a:latin typeface="+mj-lt"/>
                <a:ea typeface="+mj-ea"/>
                <a:cs typeface="+mj-cs"/>
              </a:rPr>
              <a:t> </a:t>
            </a:r>
            <a:r>
              <a:rPr kumimoji="0" sz="2400" b="1" i="0" u="none" strike="noStrike" kern="1200" cap="none" spc="-11" normalizeH="0" baseline="0" noProof="0">
                <a:ln>
                  <a:noFill/>
                </a:ln>
                <a:solidFill>
                  <a:schemeClr val="tx1"/>
                </a:solidFill>
                <a:effectLst/>
                <a:uLnTx/>
                <a:uFillTx/>
                <a:latin typeface="+mj-lt"/>
                <a:ea typeface="+mj-ea"/>
                <a:cs typeface="+mj-cs"/>
              </a:rPr>
              <a:t>end</a:t>
            </a:r>
            <a:r>
              <a:rPr kumimoji="0" sz="2400" b="1" i="0" u="none" strike="noStrike" kern="1200" cap="none" spc="-49" normalizeH="0" baseline="0" noProof="0">
                <a:ln>
                  <a:noFill/>
                </a:ln>
                <a:solidFill>
                  <a:schemeClr val="tx1"/>
                </a:solidFill>
                <a:effectLst/>
                <a:uLnTx/>
                <a:uFillTx/>
                <a:latin typeface="+mj-lt"/>
                <a:ea typeface="+mj-ea"/>
                <a:cs typeface="+mj-cs"/>
              </a:rPr>
              <a:t> </a:t>
            </a:r>
            <a:r>
              <a:rPr kumimoji="0" sz="2400" b="1" i="0" u="none" strike="noStrike" kern="1200" cap="none" spc="-8" normalizeH="0" baseline="0" noProof="0" dirty="0">
                <a:ln>
                  <a:noFill/>
                </a:ln>
                <a:solidFill>
                  <a:schemeClr val="tx1"/>
                </a:solidFill>
                <a:effectLst/>
                <a:uLnTx/>
                <a:uFillTx/>
                <a:latin typeface="+mj-lt"/>
                <a:ea typeface="+mj-ea"/>
                <a:cs typeface="+mj-cs"/>
              </a:rPr>
              <a:t>of</a:t>
            </a:r>
            <a:r>
              <a:rPr kumimoji="0" sz="2400" b="1" i="0" u="none" strike="noStrike" kern="1200" cap="none" spc="-34" normalizeH="0" baseline="0" noProof="0" dirty="0">
                <a:ln>
                  <a:noFill/>
                </a:ln>
                <a:solidFill>
                  <a:schemeClr val="tx1"/>
                </a:solidFill>
                <a:effectLst/>
                <a:uLnTx/>
                <a:uFillTx/>
                <a:latin typeface="+mj-lt"/>
                <a:ea typeface="+mj-ea"/>
                <a:cs typeface="+mj-cs"/>
              </a:rPr>
              <a:t> </a:t>
            </a:r>
            <a:r>
              <a:rPr kumimoji="0" sz="2400" b="1" i="0" u="none" strike="noStrike" kern="1200" cap="none" spc="-8" normalizeH="0" baseline="0" noProof="0">
                <a:ln>
                  <a:noFill/>
                </a:ln>
                <a:solidFill>
                  <a:schemeClr val="tx1"/>
                </a:solidFill>
                <a:effectLst/>
                <a:uLnTx/>
                <a:uFillTx/>
                <a:latin typeface="+mj-lt"/>
                <a:ea typeface="+mj-ea"/>
                <a:cs typeface="+mj-cs"/>
              </a:rPr>
              <a:t>the</a:t>
            </a:r>
            <a:r>
              <a:rPr kumimoji="0" sz="2400" b="1" i="0" u="none" strike="noStrike" kern="1200" cap="none" spc="-49" normalizeH="0" baseline="0" noProof="0">
                <a:ln>
                  <a:noFill/>
                </a:ln>
                <a:solidFill>
                  <a:schemeClr val="tx1"/>
                </a:solidFill>
                <a:effectLst/>
                <a:uLnTx/>
                <a:uFillTx/>
                <a:latin typeface="+mj-lt"/>
                <a:ea typeface="+mj-ea"/>
                <a:cs typeface="+mj-cs"/>
              </a:rPr>
              <a:t> </a:t>
            </a:r>
            <a:r>
              <a:rPr kumimoji="0" sz="2400" b="1" i="0" u="none" strike="noStrike" kern="1200" cap="none" spc="-11" normalizeH="0" baseline="0" noProof="0">
                <a:ln>
                  <a:noFill/>
                </a:ln>
                <a:solidFill>
                  <a:schemeClr val="tx1"/>
                </a:solidFill>
                <a:effectLst/>
                <a:uLnTx/>
                <a:uFillTx/>
                <a:latin typeface="+mj-lt"/>
                <a:ea typeface="+mj-ea"/>
                <a:cs typeface="+mj-cs"/>
              </a:rPr>
              <a:t>singly</a:t>
            </a:r>
            <a:r>
              <a:rPr kumimoji="0" sz="2400" b="1" i="0" u="none" strike="noStrike" kern="1200" cap="none" spc="-45" normalizeH="0" baseline="0" noProof="0">
                <a:ln>
                  <a:noFill/>
                </a:ln>
                <a:solidFill>
                  <a:schemeClr val="tx1"/>
                </a:solidFill>
                <a:effectLst/>
                <a:uLnTx/>
                <a:uFillTx/>
                <a:latin typeface="+mj-lt"/>
                <a:ea typeface="+mj-ea"/>
                <a:cs typeface="+mj-cs"/>
              </a:rPr>
              <a:t> </a:t>
            </a:r>
            <a:r>
              <a:rPr kumimoji="0" sz="2400" b="1" i="0" u="none" strike="noStrike" kern="1200" cap="none" spc="-26" normalizeH="0" baseline="0" noProof="0">
                <a:ln>
                  <a:noFill/>
                </a:ln>
                <a:solidFill>
                  <a:schemeClr val="tx1"/>
                </a:solidFill>
                <a:effectLst/>
                <a:uLnTx/>
                <a:uFillTx/>
                <a:latin typeface="+mj-lt"/>
                <a:ea typeface="+mj-ea"/>
                <a:cs typeface="+mj-cs"/>
              </a:rPr>
              <a:t>linked</a:t>
            </a:r>
            <a:r>
              <a:rPr kumimoji="0" sz="2400" b="1" i="0" u="none" strike="noStrike" kern="1200" cap="none" spc="-38" normalizeH="0" baseline="0" noProof="0">
                <a:ln>
                  <a:noFill/>
                </a:ln>
                <a:solidFill>
                  <a:schemeClr val="tx1"/>
                </a:solidFill>
                <a:effectLst/>
                <a:uLnTx/>
                <a:uFillTx/>
                <a:latin typeface="+mj-lt"/>
                <a:ea typeface="+mj-ea"/>
                <a:cs typeface="+mj-cs"/>
              </a:rPr>
              <a:t> </a:t>
            </a:r>
            <a:r>
              <a:rPr kumimoji="0" sz="2400" b="1" i="0" u="none" strike="noStrike" kern="1200" cap="none" spc="-11" normalizeH="0" baseline="0" noProof="0" dirty="0">
                <a:ln>
                  <a:noFill/>
                </a:ln>
                <a:solidFill>
                  <a:schemeClr val="tx1"/>
                </a:solidFill>
                <a:effectLst/>
                <a:uLnTx/>
                <a:uFillTx/>
                <a:latin typeface="+mj-lt"/>
                <a:ea typeface="+mj-ea"/>
                <a:cs typeface="+mj-cs"/>
              </a:rPr>
              <a:t>list</a:t>
            </a:r>
            <a:endParaRPr kumimoji="0" sz="24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object 3"/>
          <p:cNvSpPr txBox="1"/>
          <p:nvPr/>
        </p:nvSpPr>
        <p:spPr>
          <a:xfrm>
            <a:off x="687388" y="1749425"/>
            <a:ext cx="5030788" cy="3632200"/>
          </a:xfrm>
          <a:prstGeom prst="rect">
            <a:avLst/>
          </a:prstGeom>
        </p:spPr>
        <p:txBody>
          <a:bodyPr lIns="0" tIns="9525" rIns="0" bIns="0">
            <a:spAutoFit/>
          </a:bodyPr>
          <a:lstStyle/>
          <a:p>
            <a:pPr marL="9525" marR="0" defTabSz="914400">
              <a:spcBef>
                <a:spcPts val="75"/>
              </a:spcBef>
              <a:buClrTx/>
              <a:buSzTx/>
              <a:buFontTx/>
              <a:buNone/>
              <a:defRPr/>
            </a:pPr>
            <a:r>
              <a:rPr kumimoji="0" kern="1200" cap="none" spc="-4" normalizeH="0" baseline="0" noProof="0" dirty="0">
                <a:latin typeface="Calibri Light" panose="020F0302020204030204"/>
                <a:ea typeface="+mn-ea"/>
                <a:cs typeface="Calibri Light" panose="020F0302020204030204"/>
              </a:rPr>
              <a:t>let *head </a:t>
            </a:r>
            <a:r>
              <a:rPr kumimoji="0" kern="1200" cap="none" spc="0" normalizeH="0" baseline="0" noProof="0" dirty="0">
                <a:latin typeface="Calibri Light" panose="020F0302020204030204"/>
                <a:ea typeface="+mn-ea"/>
                <a:cs typeface="Calibri Light" panose="020F0302020204030204"/>
              </a:rPr>
              <a:t>be </a:t>
            </a:r>
            <a:r>
              <a:rPr kumimoji="0" kern="1200" cap="none" spc="0" normalizeH="0" baseline="0" noProof="0">
                <a:latin typeface="Calibri Light" panose="020F0302020204030204"/>
                <a:ea typeface="+mn-ea"/>
                <a:cs typeface="Calibri Light" panose="020F0302020204030204"/>
              </a:rPr>
              <a:t>the </a:t>
            </a:r>
            <a:r>
              <a:rPr kumimoji="0" kern="1200" cap="none" spc="-8" normalizeH="0" baseline="0" noProof="0">
                <a:latin typeface="Calibri Light" panose="020F0302020204030204"/>
                <a:ea typeface="+mn-ea"/>
                <a:cs typeface="Calibri Light" panose="020F0302020204030204"/>
              </a:rPr>
              <a:t>pointer </a:t>
            </a:r>
            <a:r>
              <a:rPr kumimoji="0" kern="1200" cap="none" spc="-11" normalizeH="0" baseline="0" noProof="0" dirty="0">
                <a:latin typeface="Calibri Light" panose="020F0302020204030204"/>
                <a:ea typeface="+mn-ea"/>
                <a:cs typeface="Calibri Light" panose="020F0302020204030204"/>
              </a:rPr>
              <a:t>to </a:t>
            </a:r>
            <a:r>
              <a:rPr kumimoji="0" kern="1200" cap="none" spc="-15" normalizeH="0" baseline="0" noProof="0">
                <a:latin typeface="Calibri Light" panose="020F0302020204030204"/>
                <a:ea typeface="+mn-ea"/>
                <a:cs typeface="Calibri Light" panose="020F0302020204030204"/>
              </a:rPr>
              <a:t>first </a:t>
            </a:r>
            <a:r>
              <a:rPr kumimoji="0" kern="1200" cap="none" spc="0" normalizeH="0" baseline="0" noProof="0">
                <a:latin typeface="Calibri Light" panose="020F0302020204030204"/>
                <a:ea typeface="+mn-ea"/>
                <a:cs typeface="Calibri Light" panose="020F0302020204030204"/>
              </a:rPr>
              <a:t>node in the </a:t>
            </a:r>
            <a:r>
              <a:rPr kumimoji="0" kern="1200" cap="none" spc="-11" normalizeH="0" baseline="0" noProof="0">
                <a:latin typeface="Calibri Light" panose="020F0302020204030204"/>
                <a:ea typeface="+mn-ea"/>
                <a:cs typeface="Calibri Light" panose="020F0302020204030204"/>
              </a:rPr>
              <a:t>current</a:t>
            </a:r>
            <a:r>
              <a:rPr kumimoji="0" kern="1200" cap="none" spc="-45" normalizeH="0" baseline="0" noProof="0">
                <a:latin typeface="Calibri Light" panose="020F0302020204030204"/>
                <a:ea typeface="+mn-ea"/>
                <a:cs typeface="Calibri Light" panose="020F0302020204030204"/>
              </a:rPr>
              <a:t> </a:t>
            </a:r>
            <a:r>
              <a:rPr kumimoji="0" kern="1200" cap="none" spc="-8" normalizeH="0" baseline="0" noProof="0" dirty="0">
                <a:latin typeface="Calibri Light" panose="020F0302020204030204"/>
                <a:ea typeface="+mn-ea"/>
                <a:cs typeface="Calibri Light" panose="020F0302020204030204"/>
              </a:rPr>
              <a:t>list</a:t>
            </a:r>
            <a:endParaRPr kumimoji="0" kern="1200" cap="none" spc="0" normalizeH="0" baseline="0" noProof="0" dirty="0">
              <a:latin typeface="Calibri Light" panose="020F0302020204030204"/>
              <a:ea typeface="+mn-ea"/>
              <a:cs typeface="Calibri Light" panose="020F0302020204030204"/>
            </a:endParaRPr>
          </a:p>
          <a:p>
            <a:pPr marL="395605" marR="0" indent="-386715" defTabSz="914400">
              <a:lnSpc>
                <a:spcPts val="2080"/>
              </a:lnSpc>
              <a:spcBef>
                <a:spcPts val="100"/>
              </a:spcBef>
              <a:buClrTx/>
              <a:buSzTx/>
              <a:buFontTx/>
              <a:buAutoNum type="arabicPeriod"/>
              <a:tabLst>
                <a:tab pos="395605" algn="l"/>
                <a:tab pos="396240" algn="l"/>
              </a:tabLst>
              <a:defRPr/>
            </a:pPr>
            <a:r>
              <a:rPr kumimoji="0" kern="1200" cap="none" spc="-19" normalizeH="0" baseline="0" noProof="0" dirty="0">
                <a:latin typeface="Calibri Light" panose="020F0302020204030204"/>
                <a:ea typeface="+mn-ea"/>
                <a:cs typeface="Calibri Light" panose="020F0302020204030204"/>
              </a:rPr>
              <a:t>Create </a:t>
            </a:r>
            <a:r>
              <a:rPr kumimoji="0" kern="1200" cap="none" spc="0" normalizeH="0" baseline="0" noProof="0">
                <a:latin typeface="Calibri Light" panose="020F0302020204030204"/>
                <a:ea typeface="+mn-ea"/>
                <a:cs typeface="Calibri Light" panose="020F0302020204030204"/>
              </a:rPr>
              <a:t>a </a:t>
            </a:r>
            <a:r>
              <a:rPr kumimoji="0" kern="1200" cap="none" spc="-11" normalizeH="0" baseline="0" noProof="0">
                <a:latin typeface="Calibri Light" panose="020F0302020204030204"/>
                <a:ea typeface="+mn-ea"/>
                <a:cs typeface="Calibri Light" panose="020F0302020204030204"/>
              </a:rPr>
              <a:t>new node </a:t>
            </a:r>
            <a:r>
              <a:rPr kumimoji="0" kern="1200" cap="none" spc="-8" normalizeH="0" baseline="0" noProof="0">
                <a:latin typeface="Calibri Light" panose="020F0302020204030204"/>
                <a:ea typeface="+mn-ea"/>
                <a:cs typeface="Calibri Light" panose="020F0302020204030204"/>
              </a:rPr>
              <a:t>using malloc</a:t>
            </a:r>
            <a:r>
              <a:rPr kumimoji="0" kern="1200" cap="none" spc="-251" normalizeH="0" baseline="0" noProof="0">
                <a:latin typeface="Calibri Light" panose="020F0302020204030204"/>
                <a:ea typeface="+mn-ea"/>
                <a:cs typeface="Calibri Light" panose="020F0302020204030204"/>
              </a:rPr>
              <a:t> </a:t>
            </a:r>
            <a:r>
              <a:rPr kumimoji="0" kern="1200" cap="none" spc="-11" normalizeH="0" baseline="0" noProof="0">
                <a:latin typeface="Calibri Light" panose="020F0302020204030204"/>
                <a:ea typeface="+mn-ea"/>
                <a:cs typeface="Calibri Light" panose="020F0302020204030204"/>
              </a:rPr>
              <a:t>function</a:t>
            </a:r>
            <a:endParaRPr kumimoji="0" kern="1200" cap="none" spc="0" normalizeH="0" baseline="0" noProof="0" dirty="0">
              <a:latin typeface="Calibri Light" panose="020F0302020204030204"/>
              <a:ea typeface="+mn-ea"/>
              <a:cs typeface="Calibri Light" panose="020F0302020204030204"/>
            </a:endParaRPr>
          </a:p>
          <a:p>
            <a:pPr marL="695325" marR="0" defTabSz="914400">
              <a:lnSpc>
                <a:spcPts val="1720"/>
              </a:lnSpc>
              <a:buClrTx/>
              <a:buSzTx/>
              <a:buFontTx/>
              <a:buNone/>
              <a:defRPr/>
            </a:pPr>
            <a:r>
              <a:rPr kumimoji="0" sz="1500" i="1" kern="1200" cap="none" spc="-8" normalizeH="0" baseline="0" noProof="0">
                <a:latin typeface="Calibri Light" panose="020F0302020204030204"/>
                <a:ea typeface="+mn-ea"/>
                <a:cs typeface="Calibri Light" panose="020F0302020204030204"/>
              </a:rPr>
              <a:t>NewNode=(NodeType</a:t>
            </a:r>
            <a:r>
              <a:rPr kumimoji="0" sz="1500" i="1" kern="1200" cap="none" spc="-8" normalizeH="0" baseline="0" noProof="0" dirty="0">
                <a:latin typeface="Calibri Light" panose="020F0302020204030204"/>
                <a:ea typeface="+mn-ea"/>
                <a:cs typeface="Calibri Light" panose="020F0302020204030204"/>
              </a:rPr>
              <a:t>*)malloc(</a:t>
            </a:r>
            <a:r>
              <a:rPr kumimoji="0" sz="1500" i="1" kern="1200" cap="none" spc="-8" normalizeH="0" baseline="0" noProof="0" err="1">
                <a:latin typeface="Calibri Light" panose="020F0302020204030204"/>
                <a:ea typeface="+mn-ea"/>
                <a:cs typeface="Calibri Light" panose="020F0302020204030204"/>
              </a:rPr>
              <a:t>sizeof</a:t>
            </a:r>
            <a:r>
              <a:rPr kumimoji="0" sz="1500" i="1" kern="1200" cap="none" spc="-8" normalizeH="0" baseline="0" noProof="0">
                <a:latin typeface="Calibri Light" panose="020F0302020204030204"/>
                <a:ea typeface="+mn-ea"/>
                <a:cs typeface="Calibri Light" panose="020F0302020204030204"/>
              </a:rPr>
              <a:t>(NodeType</a:t>
            </a:r>
            <a:r>
              <a:rPr kumimoji="0" sz="1500" i="1" kern="1200" cap="none" spc="-8" normalizeH="0" baseline="0" noProof="0" dirty="0">
                <a:latin typeface="Calibri Light" panose="020F0302020204030204"/>
                <a:ea typeface="+mn-ea"/>
                <a:cs typeface="Calibri Light" panose="020F0302020204030204"/>
              </a:rPr>
              <a:t>)); </a:t>
            </a:r>
            <a:endParaRPr kumimoji="0" sz="1500" kern="1200" cap="none" spc="0" normalizeH="0" baseline="0" noProof="0" dirty="0">
              <a:latin typeface="Calibri Light" panose="020F0302020204030204"/>
              <a:ea typeface="+mn-ea"/>
              <a:cs typeface="Calibri Light" panose="020F0302020204030204"/>
            </a:endParaRPr>
          </a:p>
          <a:p>
            <a:pPr marL="395605" marR="0" indent="-386715" defTabSz="914400">
              <a:lnSpc>
                <a:spcPts val="2080"/>
              </a:lnSpc>
              <a:spcBef>
                <a:spcPts val="100"/>
              </a:spcBef>
              <a:buClrTx/>
              <a:buSzTx/>
              <a:buFontTx/>
              <a:buAutoNum type="arabicPeriod" startAt="2"/>
              <a:tabLst>
                <a:tab pos="395605" algn="l"/>
                <a:tab pos="396240" algn="l"/>
              </a:tabLst>
              <a:defRPr/>
            </a:pPr>
            <a:r>
              <a:rPr kumimoji="0" kern="1200" cap="none" spc="-11" normalizeH="0" baseline="0" noProof="0">
                <a:latin typeface="Calibri Light" panose="020F0302020204030204"/>
                <a:ea typeface="+mn-ea"/>
                <a:cs typeface="Calibri Light" panose="020F0302020204030204"/>
              </a:rPr>
              <a:t>Assign </a:t>
            </a:r>
            <a:r>
              <a:rPr kumimoji="0" kern="1200" cap="none" spc="-19" normalizeH="0" baseline="0" noProof="0" dirty="0">
                <a:latin typeface="Calibri Light" panose="020F0302020204030204"/>
                <a:ea typeface="+mn-ea"/>
                <a:cs typeface="Calibri Light" panose="020F0302020204030204"/>
              </a:rPr>
              <a:t>data </a:t>
            </a:r>
            <a:r>
              <a:rPr kumimoji="0" kern="1200" cap="none" spc="-11" normalizeH="0" baseline="0" noProof="0" dirty="0">
                <a:latin typeface="Calibri Light" panose="020F0302020204030204"/>
                <a:ea typeface="+mn-ea"/>
                <a:cs typeface="Calibri Light" panose="020F0302020204030204"/>
              </a:rPr>
              <a:t>to </a:t>
            </a:r>
            <a:r>
              <a:rPr kumimoji="0" kern="1200" cap="none" spc="-4" normalizeH="0" baseline="0" noProof="0">
                <a:latin typeface="Calibri Light" panose="020F0302020204030204"/>
                <a:ea typeface="+mn-ea"/>
                <a:cs typeface="Calibri Light" panose="020F0302020204030204"/>
              </a:rPr>
              <a:t>the </a:t>
            </a:r>
            <a:r>
              <a:rPr kumimoji="0" kern="1200" cap="none" spc="-19" normalizeH="0" baseline="0" noProof="0">
                <a:latin typeface="Calibri Light" panose="020F0302020204030204"/>
                <a:ea typeface="+mn-ea"/>
                <a:cs typeface="Calibri Light" panose="020F0302020204030204"/>
              </a:rPr>
              <a:t>info </a:t>
            </a:r>
            <a:r>
              <a:rPr kumimoji="0" kern="1200" cap="none" spc="-4" normalizeH="0" baseline="0" noProof="0" dirty="0">
                <a:latin typeface="Calibri Light" panose="020F0302020204030204"/>
                <a:ea typeface="+mn-ea"/>
                <a:cs typeface="Calibri Light" panose="020F0302020204030204"/>
              </a:rPr>
              <a:t>field </a:t>
            </a:r>
            <a:r>
              <a:rPr kumimoji="0" kern="1200" cap="none" spc="-4" normalizeH="0" baseline="0" noProof="0">
                <a:latin typeface="Calibri Light" panose="020F0302020204030204"/>
                <a:ea typeface="+mn-ea"/>
                <a:cs typeface="Calibri Light" panose="020F0302020204030204"/>
              </a:rPr>
              <a:t>of </a:t>
            </a:r>
            <a:r>
              <a:rPr kumimoji="0" kern="1200" cap="none" spc="-11" normalizeH="0" baseline="0" noProof="0">
                <a:latin typeface="Calibri Light" panose="020F0302020204030204"/>
                <a:ea typeface="+mn-ea"/>
                <a:cs typeface="Calibri Light" panose="020F0302020204030204"/>
              </a:rPr>
              <a:t>new</a:t>
            </a:r>
            <a:r>
              <a:rPr kumimoji="0" kern="1200" cap="none" spc="-293" normalizeH="0" baseline="0" noProof="0">
                <a:latin typeface="Calibri Light" panose="020F0302020204030204"/>
                <a:ea typeface="+mn-ea"/>
                <a:cs typeface="Calibri Light" panose="020F0302020204030204"/>
              </a:rPr>
              <a:t> </a:t>
            </a:r>
            <a:r>
              <a:rPr kumimoji="0" kern="1200" cap="none" spc="-11" normalizeH="0" baseline="0" noProof="0">
                <a:latin typeface="Calibri Light" panose="020F0302020204030204"/>
                <a:ea typeface="+mn-ea"/>
                <a:cs typeface="Calibri Light" panose="020F0302020204030204"/>
              </a:rPr>
              <a:t>node</a:t>
            </a:r>
            <a:endParaRPr kumimoji="0" kern="1200" cap="none" spc="0" normalizeH="0" baseline="0" noProof="0" dirty="0">
              <a:latin typeface="Calibri Light" panose="020F0302020204030204"/>
              <a:ea typeface="+mn-ea"/>
              <a:cs typeface="Calibri Light" panose="020F0302020204030204"/>
            </a:endParaRPr>
          </a:p>
          <a:p>
            <a:pPr marL="695325" marR="0" defTabSz="914400">
              <a:lnSpc>
                <a:spcPts val="1720"/>
              </a:lnSpc>
              <a:buClrTx/>
              <a:buSzTx/>
              <a:buFontTx/>
              <a:buNone/>
              <a:defRPr/>
            </a:pPr>
            <a:r>
              <a:rPr kumimoji="0" sz="1500" i="1" kern="1200" cap="none" spc="-4" normalizeH="0" baseline="0" noProof="0">
                <a:latin typeface="Calibri Light" panose="020F0302020204030204"/>
                <a:ea typeface="+mn-ea"/>
                <a:cs typeface="Calibri Light" panose="020F0302020204030204"/>
              </a:rPr>
              <a:t>NewNode-&gt;info=newItem</a:t>
            </a:r>
            <a:r>
              <a:rPr kumimoji="0" sz="1500" i="1" kern="1200" cap="none" spc="-4" normalizeH="0" baseline="0" noProof="0" dirty="0">
                <a:latin typeface="Calibri Light" panose="020F0302020204030204"/>
                <a:ea typeface="+mn-ea"/>
                <a:cs typeface="Calibri Light" panose="020F0302020204030204"/>
              </a:rPr>
              <a:t>; </a:t>
            </a:r>
            <a:endParaRPr kumimoji="0" sz="1500" kern="1200" cap="none" spc="0" normalizeH="0" baseline="0" noProof="0" dirty="0">
              <a:latin typeface="Calibri Light" panose="020F0302020204030204"/>
              <a:ea typeface="+mn-ea"/>
              <a:cs typeface="Calibri Light" panose="020F0302020204030204"/>
            </a:endParaRPr>
          </a:p>
          <a:p>
            <a:pPr marL="395605" marR="0" indent="-386715" defTabSz="914400">
              <a:lnSpc>
                <a:spcPts val="2080"/>
              </a:lnSpc>
              <a:spcBef>
                <a:spcPts val="95"/>
              </a:spcBef>
              <a:buClrTx/>
              <a:buSzTx/>
              <a:buFontTx/>
              <a:buAutoNum type="arabicPeriod" startAt="3"/>
              <a:tabLst>
                <a:tab pos="395605" algn="l"/>
                <a:tab pos="396240" algn="l"/>
              </a:tabLst>
              <a:defRPr/>
            </a:pPr>
            <a:r>
              <a:rPr kumimoji="0" kern="1200" cap="none" spc="-8" normalizeH="0" baseline="0" noProof="0">
                <a:latin typeface="Calibri Light" panose="020F0302020204030204"/>
                <a:ea typeface="+mn-ea"/>
                <a:cs typeface="Calibri Light" panose="020F0302020204030204"/>
              </a:rPr>
              <a:t>Set </a:t>
            </a:r>
            <a:r>
              <a:rPr kumimoji="0" kern="1200" cap="none" spc="-15" normalizeH="0" baseline="0" noProof="0">
                <a:latin typeface="Calibri Light" panose="020F0302020204030204"/>
                <a:ea typeface="+mn-ea"/>
                <a:cs typeface="Calibri Light" panose="020F0302020204030204"/>
              </a:rPr>
              <a:t>next </a:t>
            </a:r>
            <a:r>
              <a:rPr kumimoji="0" kern="1200" cap="none" spc="-4" normalizeH="0" baseline="0" noProof="0">
                <a:latin typeface="Calibri Light" panose="020F0302020204030204"/>
                <a:ea typeface="+mn-ea"/>
                <a:cs typeface="Calibri Light" panose="020F0302020204030204"/>
              </a:rPr>
              <a:t>of </a:t>
            </a:r>
            <a:r>
              <a:rPr kumimoji="0" kern="1200" cap="none" spc="-11" normalizeH="0" baseline="0" noProof="0">
                <a:latin typeface="Calibri Light" panose="020F0302020204030204"/>
                <a:ea typeface="+mn-ea"/>
                <a:cs typeface="Calibri Light" panose="020F0302020204030204"/>
              </a:rPr>
              <a:t>new node to</a:t>
            </a:r>
            <a:r>
              <a:rPr kumimoji="0" kern="1200" cap="none" spc="-214" normalizeH="0" baseline="0" noProof="0">
                <a:latin typeface="Calibri Light" panose="020F0302020204030204"/>
                <a:ea typeface="+mn-ea"/>
                <a:cs typeface="Calibri Light" panose="020F0302020204030204"/>
              </a:rPr>
              <a:t> </a:t>
            </a:r>
            <a:r>
              <a:rPr kumimoji="0" kern="1200" cap="none" spc="-8" normalizeH="0" baseline="0" noProof="0">
                <a:latin typeface="Calibri Light" panose="020F0302020204030204"/>
                <a:ea typeface="+mn-ea"/>
                <a:cs typeface="Calibri Light" panose="020F0302020204030204"/>
              </a:rPr>
              <a:t>NULL</a:t>
            </a:r>
            <a:endParaRPr kumimoji="0" kern="1200" cap="none" spc="0" normalizeH="0" baseline="0" noProof="0" dirty="0">
              <a:latin typeface="Calibri Light" panose="020F0302020204030204"/>
              <a:ea typeface="+mn-ea"/>
              <a:cs typeface="Calibri Light" panose="020F0302020204030204"/>
            </a:endParaRPr>
          </a:p>
          <a:p>
            <a:pPr marL="695325" marR="0" defTabSz="914400">
              <a:lnSpc>
                <a:spcPts val="1720"/>
              </a:lnSpc>
              <a:buClrTx/>
              <a:buSzTx/>
              <a:buFontTx/>
              <a:buNone/>
              <a:defRPr/>
            </a:pPr>
            <a:r>
              <a:rPr kumimoji="0" sz="1500" i="1" kern="1200" cap="none" spc="-4" normalizeH="0" baseline="0" noProof="0">
                <a:latin typeface="Calibri Light" panose="020F0302020204030204"/>
                <a:ea typeface="+mn-ea"/>
                <a:cs typeface="Calibri Light" panose="020F0302020204030204"/>
              </a:rPr>
              <a:t>NewNode-&gt;next=NULL</a:t>
            </a:r>
            <a:r>
              <a:rPr kumimoji="0" sz="1500" i="1" kern="1200" cap="none" spc="-4" normalizeH="0" baseline="0" noProof="0" dirty="0">
                <a:latin typeface="Calibri Light" panose="020F0302020204030204"/>
                <a:ea typeface="+mn-ea"/>
                <a:cs typeface="Calibri Light" panose="020F0302020204030204"/>
              </a:rPr>
              <a:t>; </a:t>
            </a:r>
            <a:endParaRPr kumimoji="0" sz="1500" kern="1200" cap="none" spc="0" normalizeH="0" baseline="0" noProof="0" dirty="0">
              <a:latin typeface="Calibri Light" panose="020F0302020204030204"/>
              <a:ea typeface="+mn-ea"/>
              <a:cs typeface="Calibri Light" panose="020F0302020204030204"/>
            </a:endParaRPr>
          </a:p>
          <a:p>
            <a:pPr marL="395605" marR="0" indent="-386715" defTabSz="914400">
              <a:lnSpc>
                <a:spcPts val="1840"/>
              </a:lnSpc>
              <a:spcBef>
                <a:spcPts val="100"/>
              </a:spcBef>
              <a:buClrTx/>
              <a:buSzTx/>
              <a:buFontTx/>
              <a:buAutoNum type="arabicPeriod" startAt="4"/>
              <a:tabLst>
                <a:tab pos="395605" algn="l"/>
                <a:tab pos="396240" algn="l"/>
              </a:tabLst>
              <a:defRPr/>
            </a:pPr>
            <a:r>
              <a:rPr kumimoji="0" kern="1200" cap="none" spc="0" normalizeH="0" baseline="0" noProof="0" dirty="0">
                <a:latin typeface="Calibri Light" panose="020F0302020204030204"/>
                <a:ea typeface="+mn-ea"/>
                <a:cs typeface="Calibri Light" panose="020F0302020204030204"/>
              </a:rPr>
              <a:t>if </a:t>
            </a:r>
            <a:r>
              <a:rPr kumimoji="0" kern="1200" cap="none" spc="-8" normalizeH="0" baseline="0" noProof="0" dirty="0">
                <a:latin typeface="Calibri Light" panose="020F0302020204030204"/>
                <a:ea typeface="+mn-ea"/>
                <a:cs typeface="Calibri Light" panose="020F0302020204030204"/>
              </a:rPr>
              <a:t>(</a:t>
            </a:r>
            <a:r>
              <a:rPr kumimoji="0" kern="1200" cap="none" spc="-8" normalizeH="0" baseline="0" noProof="0">
                <a:latin typeface="Calibri Light" panose="020F0302020204030204"/>
                <a:ea typeface="+mn-ea"/>
                <a:cs typeface="Calibri Light" panose="020F0302020204030204"/>
              </a:rPr>
              <a:t>head </a:t>
            </a:r>
            <a:r>
              <a:rPr kumimoji="0" kern="1200" cap="none" spc="-15" normalizeH="0" baseline="0" noProof="0">
                <a:latin typeface="Calibri Light" panose="020F0302020204030204"/>
                <a:ea typeface="+mn-ea"/>
                <a:cs typeface="Calibri Light" panose="020F0302020204030204"/>
              </a:rPr>
              <a:t>==NULL)</a:t>
            </a:r>
            <a:r>
              <a:rPr kumimoji="0" kern="1200" cap="none" spc="-113" normalizeH="0" baseline="0" noProof="0">
                <a:latin typeface="Calibri Light" panose="020F0302020204030204"/>
                <a:ea typeface="+mn-ea"/>
                <a:cs typeface="Calibri Light" panose="020F0302020204030204"/>
              </a:rPr>
              <a:t> </a:t>
            </a:r>
            <a:r>
              <a:rPr kumimoji="0" kern="1200" cap="none" spc="-4" normalizeH="0" baseline="0" noProof="0">
                <a:latin typeface="Calibri Light" panose="020F0302020204030204"/>
                <a:ea typeface="+mn-ea"/>
                <a:cs typeface="Calibri Light" panose="020F0302020204030204"/>
              </a:rPr>
              <a:t>then</a:t>
            </a:r>
            <a:endParaRPr kumimoji="0" kern="1200" cap="none" spc="0" normalizeH="0" baseline="0" noProof="0" dirty="0">
              <a:latin typeface="Calibri Light" panose="020F0302020204030204"/>
              <a:ea typeface="+mn-ea"/>
              <a:cs typeface="Calibri Light" panose="020F0302020204030204"/>
            </a:endParaRPr>
          </a:p>
          <a:p>
            <a:pPr marL="695325" marR="0" defTabSz="914400">
              <a:lnSpc>
                <a:spcPts val="1840"/>
              </a:lnSpc>
              <a:buClrTx/>
              <a:buSzTx/>
              <a:buFontTx/>
              <a:buNone/>
              <a:defRPr/>
            </a:pPr>
            <a:r>
              <a:rPr kumimoji="0" i="1" kern="1200" cap="none" spc="-8" normalizeH="0" baseline="0" noProof="0" dirty="0">
                <a:latin typeface="Calibri Light" panose="020F0302020204030204"/>
                <a:ea typeface="+mn-ea"/>
                <a:cs typeface="Calibri Light" panose="020F0302020204030204"/>
              </a:rPr>
              <a:t>Set </a:t>
            </a:r>
            <a:r>
              <a:rPr kumimoji="0" i="1" kern="1200" cap="none" spc="-4" normalizeH="0" baseline="0" noProof="0">
                <a:latin typeface="Calibri Light" panose="020F0302020204030204"/>
                <a:ea typeface="+mn-ea"/>
                <a:cs typeface="Calibri Light" panose="020F0302020204030204"/>
              </a:rPr>
              <a:t>head =NewNode</a:t>
            </a:r>
            <a:r>
              <a:rPr kumimoji="0" i="1" kern="1200" cap="none" spc="-4" normalizeH="0" baseline="0" noProof="0" err="1">
                <a:latin typeface="Calibri Light" panose="020F0302020204030204"/>
                <a:ea typeface="+mn-ea"/>
                <a:cs typeface="Calibri Light" panose="020F0302020204030204"/>
              </a:rPr>
              <a:t>.</a:t>
            </a:r>
            <a:r>
              <a:rPr kumimoji="0" i="1" kern="1200" cap="none" spc="-4" normalizeH="0" baseline="0" noProof="0">
                <a:latin typeface="Calibri Light" panose="020F0302020204030204"/>
                <a:ea typeface="+mn-ea"/>
                <a:cs typeface="Calibri Light" panose="020F0302020204030204"/>
              </a:rPr>
              <a:t>and</a:t>
            </a:r>
            <a:r>
              <a:rPr kumimoji="0" i="1" kern="1200" cap="none" spc="-19" normalizeH="0" baseline="0" noProof="0">
                <a:latin typeface="Calibri Light" panose="020F0302020204030204"/>
                <a:ea typeface="+mn-ea"/>
                <a:cs typeface="Calibri Light" panose="020F0302020204030204"/>
              </a:rPr>
              <a:t> </a:t>
            </a:r>
            <a:r>
              <a:rPr kumimoji="0" i="1" kern="1200" cap="none" spc="-11" normalizeH="0" baseline="0" noProof="0" dirty="0">
                <a:latin typeface="Calibri Light" panose="020F0302020204030204"/>
                <a:ea typeface="+mn-ea"/>
                <a:cs typeface="Calibri Light" panose="020F0302020204030204"/>
              </a:rPr>
              <a:t>exit. </a:t>
            </a:r>
            <a:endParaRPr kumimoji="0" kern="1200" cap="none" spc="0" normalizeH="0" baseline="0" noProof="0" dirty="0">
              <a:latin typeface="Calibri Light" panose="020F0302020204030204"/>
              <a:ea typeface="+mn-ea"/>
              <a:cs typeface="Calibri Light" panose="020F0302020204030204"/>
            </a:endParaRPr>
          </a:p>
          <a:p>
            <a:pPr marL="395605" marR="0" indent="-386715" defTabSz="914400">
              <a:spcBef>
                <a:spcPts val="110"/>
              </a:spcBef>
              <a:buClrTx/>
              <a:buSzTx/>
              <a:buFontTx/>
              <a:buAutoNum type="arabicPeriod" startAt="5"/>
              <a:tabLst>
                <a:tab pos="395605" algn="l"/>
                <a:tab pos="396240" algn="l"/>
              </a:tabLst>
              <a:defRPr/>
            </a:pPr>
            <a:r>
              <a:rPr kumimoji="0" kern="1200" cap="none" spc="-8" normalizeH="0" baseline="0" noProof="0" dirty="0">
                <a:latin typeface="Calibri Light" panose="020F0302020204030204"/>
                <a:ea typeface="+mn-ea"/>
                <a:cs typeface="Calibri Light" panose="020F0302020204030204"/>
              </a:rPr>
              <a:t>Set</a:t>
            </a:r>
            <a:r>
              <a:rPr kumimoji="0" kern="1200" cap="none" spc="-41" normalizeH="0" baseline="0" noProof="0" dirty="0">
                <a:latin typeface="Calibri Light" panose="020F0302020204030204"/>
                <a:ea typeface="+mn-ea"/>
                <a:cs typeface="Calibri Light" panose="020F0302020204030204"/>
              </a:rPr>
              <a:t> </a:t>
            </a:r>
            <a:r>
              <a:rPr kumimoji="0" kern="1200" cap="none" spc="-19" normalizeH="0" baseline="0" noProof="0" dirty="0">
                <a:latin typeface="Calibri Light" panose="020F0302020204030204"/>
                <a:ea typeface="+mn-ea"/>
                <a:cs typeface="Calibri Light" panose="020F0302020204030204"/>
              </a:rPr>
              <a:t>temp=head;</a:t>
            </a:r>
            <a:endParaRPr kumimoji="0" kern="1200" cap="none" spc="0" normalizeH="0" baseline="0" noProof="0" dirty="0">
              <a:latin typeface="Calibri Light" panose="020F0302020204030204"/>
              <a:ea typeface="+mn-ea"/>
              <a:cs typeface="Calibri Light" panose="020F0302020204030204"/>
            </a:endParaRPr>
          </a:p>
          <a:p>
            <a:pPr marL="395605" marR="0" indent="-386715" defTabSz="914400">
              <a:lnSpc>
                <a:spcPts val="2080"/>
              </a:lnSpc>
              <a:spcBef>
                <a:spcPts val="100"/>
              </a:spcBef>
              <a:buClrTx/>
              <a:buSzTx/>
              <a:buFontTx/>
              <a:buAutoNum type="arabicPeriod" startAt="5"/>
              <a:tabLst>
                <a:tab pos="395605" algn="l"/>
                <a:tab pos="396240" algn="l"/>
              </a:tabLst>
              <a:defRPr/>
            </a:pPr>
            <a:r>
              <a:rPr kumimoji="0" kern="1200" cap="none" spc="-19" normalizeH="0" baseline="0" noProof="0" dirty="0">
                <a:latin typeface="Calibri Light" panose="020F0302020204030204"/>
                <a:ea typeface="+mn-ea"/>
                <a:cs typeface="Calibri Light" panose="020F0302020204030204"/>
              </a:rPr>
              <a:t>while(</a:t>
            </a:r>
            <a:r>
              <a:rPr kumimoji="0" kern="1200" cap="none" spc="-19" normalizeH="0" baseline="0" noProof="0">
                <a:latin typeface="Calibri Light" panose="020F0302020204030204"/>
                <a:ea typeface="+mn-ea"/>
                <a:cs typeface="Calibri Light" panose="020F0302020204030204"/>
              </a:rPr>
              <a:t>temp-&gt;next!=NULL</a:t>
            </a:r>
            <a:r>
              <a:rPr kumimoji="0" kern="1200" cap="none" spc="-19" normalizeH="0" baseline="0" noProof="0" dirty="0">
                <a:latin typeface="Calibri Light" panose="020F0302020204030204"/>
                <a:ea typeface="+mn-ea"/>
                <a:cs typeface="Calibri Light" panose="020F0302020204030204"/>
              </a:rPr>
              <a:t>)</a:t>
            </a:r>
            <a:endParaRPr kumimoji="0" kern="1200" cap="none" spc="0" normalizeH="0" baseline="0" noProof="0" dirty="0">
              <a:latin typeface="Calibri Light" panose="020F0302020204030204"/>
              <a:ea typeface="+mn-ea"/>
              <a:cs typeface="Calibri Light" panose="020F0302020204030204"/>
            </a:endParaRPr>
          </a:p>
          <a:p>
            <a:pPr marL="695325" marR="0" defTabSz="914400">
              <a:lnSpc>
                <a:spcPts val="1720"/>
              </a:lnSpc>
              <a:buClrTx/>
              <a:buSzTx/>
              <a:buFontTx/>
              <a:buNone/>
              <a:defRPr/>
            </a:pPr>
            <a:r>
              <a:rPr kumimoji="0" sz="1500" i="1" kern="1200" cap="none" spc="-4" normalizeH="0" baseline="0" noProof="0" dirty="0">
                <a:latin typeface="Calibri Light" panose="020F0302020204030204"/>
                <a:ea typeface="+mn-ea"/>
                <a:cs typeface="Calibri Light" panose="020F0302020204030204"/>
              </a:rPr>
              <a:t>temp=</a:t>
            </a:r>
            <a:r>
              <a:rPr kumimoji="0" sz="1500" i="1" kern="1200" cap="none" spc="-4" normalizeH="0" baseline="0" noProof="0">
                <a:latin typeface="Calibri Light" panose="020F0302020204030204"/>
                <a:ea typeface="+mn-ea"/>
                <a:cs typeface="Calibri Light" panose="020F0302020204030204"/>
              </a:rPr>
              <a:t>temp-&gt;next</a:t>
            </a:r>
            <a:r>
              <a:rPr kumimoji="0" sz="1500" i="1" kern="1200" cap="none" spc="-4" normalizeH="0" baseline="0" noProof="0" dirty="0">
                <a:latin typeface="Calibri Light" panose="020F0302020204030204"/>
                <a:ea typeface="+mn-ea"/>
                <a:cs typeface="Calibri Light" panose="020F0302020204030204"/>
              </a:rPr>
              <a:t>; </a:t>
            </a:r>
            <a:r>
              <a:rPr kumimoji="0" sz="1500" i="1" kern="1200" cap="none" spc="-4" normalizeH="0" baseline="0" noProof="0">
                <a:latin typeface="Calibri Light" panose="020F0302020204030204"/>
                <a:ea typeface="+mn-ea"/>
                <a:cs typeface="Calibri Light" panose="020F0302020204030204"/>
              </a:rPr>
              <a:t>//increment</a:t>
            </a:r>
            <a:r>
              <a:rPr kumimoji="0" sz="1500" i="1" kern="1200" cap="none" spc="-60" normalizeH="0" baseline="0" noProof="0">
                <a:latin typeface="Calibri Light" panose="020F0302020204030204"/>
                <a:ea typeface="+mn-ea"/>
                <a:cs typeface="Calibri Light" panose="020F0302020204030204"/>
              </a:rPr>
              <a:t> </a:t>
            </a:r>
            <a:r>
              <a:rPr kumimoji="0" sz="1500" i="1" kern="1200" cap="none" spc="-4" normalizeH="0" baseline="0" noProof="0" dirty="0">
                <a:latin typeface="Calibri Light" panose="020F0302020204030204"/>
                <a:ea typeface="+mn-ea"/>
                <a:cs typeface="Calibri Light" panose="020F0302020204030204"/>
              </a:rPr>
              <a:t>temp </a:t>
            </a:r>
            <a:endParaRPr kumimoji="0" sz="1500" kern="1200" cap="none" spc="0" normalizeH="0" baseline="0" noProof="0" dirty="0">
              <a:latin typeface="Calibri Light" panose="020F0302020204030204"/>
              <a:ea typeface="+mn-ea"/>
              <a:cs typeface="Calibri Light" panose="020F0302020204030204"/>
            </a:endParaRPr>
          </a:p>
          <a:p>
            <a:pPr marL="395605" marR="0" indent="-386715" defTabSz="914400">
              <a:spcBef>
                <a:spcPts val="100"/>
              </a:spcBef>
              <a:buClrTx/>
              <a:buSzTx/>
              <a:buFontTx/>
              <a:buAutoNum type="arabicPeriod" startAt="7"/>
              <a:tabLst>
                <a:tab pos="395605" algn="l"/>
                <a:tab pos="396240" algn="l"/>
              </a:tabLst>
              <a:defRPr/>
            </a:pPr>
            <a:r>
              <a:rPr kumimoji="0" kern="1200" cap="none" spc="-8" normalizeH="0" baseline="0" noProof="0" dirty="0">
                <a:latin typeface="Calibri Light" panose="020F0302020204030204"/>
                <a:ea typeface="+mn-ea"/>
                <a:cs typeface="Calibri Light" panose="020F0302020204030204"/>
              </a:rPr>
              <a:t>Set</a:t>
            </a:r>
            <a:r>
              <a:rPr kumimoji="0" kern="1200" cap="none" spc="-41" normalizeH="0" baseline="0" noProof="0" dirty="0">
                <a:latin typeface="Calibri Light" panose="020F0302020204030204"/>
                <a:ea typeface="+mn-ea"/>
                <a:cs typeface="Calibri Light" panose="020F0302020204030204"/>
              </a:rPr>
              <a:t> </a:t>
            </a:r>
            <a:r>
              <a:rPr kumimoji="0" kern="1200" cap="none" spc="-19" normalizeH="0" baseline="0" noProof="0">
                <a:latin typeface="Calibri Light" panose="020F0302020204030204"/>
                <a:ea typeface="+mn-ea"/>
                <a:cs typeface="Calibri Light" panose="020F0302020204030204"/>
              </a:rPr>
              <a:t>temp-&gt;next=NewNode</a:t>
            </a:r>
            <a:r>
              <a:rPr kumimoji="0" kern="1200" cap="none" spc="-19" normalizeH="0" baseline="0" noProof="0" dirty="0">
                <a:latin typeface="Calibri Light" panose="020F0302020204030204"/>
                <a:ea typeface="+mn-ea"/>
                <a:cs typeface="Calibri Light" panose="020F0302020204030204"/>
              </a:rPr>
              <a:t>;</a:t>
            </a:r>
            <a:endParaRPr kumimoji="0" kern="1200" cap="none" spc="0" normalizeH="0" baseline="0" noProof="0" dirty="0">
              <a:latin typeface="Calibri Light" panose="020F0302020204030204"/>
              <a:ea typeface="+mn-ea"/>
              <a:cs typeface="Calibri Light" panose="020F0302020204030204"/>
            </a:endParaRPr>
          </a:p>
          <a:p>
            <a:pPr marL="395605" marR="0" indent="-386715" defTabSz="914400">
              <a:spcBef>
                <a:spcPts val="100"/>
              </a:spcBef>
              <a:buClrTx/>
              <a:buSzTx/>
              <a:buFontTx/>
              <a:buAutoNum type="arabicPeriod" startAt="7"/>
              <a:tabLst>
                <a:tab pos="395605" algn="l"/>
                <a:tab pos="396240" algn="l"/>
              </a:tabLst>
              <a:defRPr/>
            </a:pPr>
            <a:r>
              <a:rPr kumimoji="0" kern="1200" cap="none" spc="-8" normalizeH="0" baseline="0" noProof="0">
                <a:latin typeface="Calibri Light" panose="020F0302020204030204"/>
                <a:ea typeface="+mn-ea"/>
                <a:cs typeface="Calibri Light" panose="020F0302020204030204"/>
              </a:rPr>
              <a:t>End</a:t>
            </a:r>
            <a:endParaRPr kumimoji="0" kern="1200" cap="none" spc="0" normalizeH="0" baseline="0" noProof="0" dirty="0">
              <a:latin typeface="Calibri Light" panose="020F0302020204030204"/>
              <a:ea typeface="+mn-ea"/>
              <a:cs typeface="Calibri Light" panose="020F0302020204030204"/>
            </a:endParaRPr>
          </a:p>
        </p:txBody>
      </p:sp>
      <p:sp>
        <p:nvSpPr>
          <p:cNvPr id="7" name="Date Placeholder 6"/>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87D67A44-EA58-4993-82AE-84975C6F926E}"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45062" name="Slide Number Placeholder 8"/>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45</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10"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chemeClr val="dk1"/>
                </a:solidFill>
                <a:effectLst/>
                <a:uLnTx/>
                <a:uFillTx/>
                <a:latin typeface="+mn-lt"/>
                <a:ea typeface="+mn-ea"/>
                <a:cs typeface="+mn-cs"/>
              </a:rPr>
              <a:t>Introduction to Link </a:t>
            </a:r>
            <a:r>
              <a:rPr kumimoji="0" lang="en-US" sz="2400" b="0" i="0" u="none" strike="noStrike" kern="1200" cap="none" spc="0" normalizeH="0" baseline="0" noProof="0" dirty="0">
                <a:ln>
                  <a:noFill/>
                </a:ln>
                <a:solidFill>
                  <a:schemeClr val="dk1"/>
                </a:solidFill>
                <a:effectLst/>
                <a:uLnTx/>
                <a:uFillTx/>
                <a:latin typeface="+mn-lt"/>
                <a:ea typeface="+mn-ea"/>
                <a:cs typeface="+mn-cs"/>
              </a:rPr>
              <a:t>List(CO1)</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5638" y="2359025"/>
            <a:ext cx="7556500" cy="2519363"/>
          </a:xfrm>
          <a:prstGeom prst="rect">
            <a:avLst/>
          </a:prstGeom>
          <a:blipFill>
            <a:blip r:embed="rId2" cstate="print"/>
            <a:stretch>
              <a:fillRect/>
            </a:stretch>
          </a:blipFill>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 name="Date Placeholder 5"/>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19657D8C-CEF8-4620-B859-254A1B882E51}"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6"/>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46085" name="Slide Number Placeholder 7"/>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46</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3" name="Rectangle 2"/>
          <p:cNvSpPr/>
          <p:nvPr/>
        </p:nvSpPr>
        <p:spPr>
          <a:xfrm>
            <a:off x="655638" y="1270000"/>
            <a:ext cx="8259763" cy="461963"/>
          </a:xfrm>
          <a:prstGeom prst="rect">
            <a:avLst/>
          </a:prstGeom>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400" b="1" i="0" u="none" strike="noStrike" kern="1200" cap="none" spc="-8" normalizeH="0" baseline="0" noProof="0">
                <a:ln>
                  <a:noFill/>
                </a:ln>
                <a:solidFill>
                  <a:schemeClr val="tx1"/>
                </a:solidFill>
                <a:effectLst/>
                <a:uLnTx/>
                <a:uFillTx/>
                <a:latin typeface="Arial" panose="020B0604020202020204" pitchFamily="34" charset="0"/>
                <a:ea typeface="+mn-ea"/>
                <a:cs typeface="Arial" panose="020B0604020202020204" pitchFamily="34" charset="0"/>
              </a:rPr>
              <a:t>An</a:t>
            </a:r>
            <a:r>
              <a:rPr kumimoji="0" lang="en-US" sz="2400" b="1" i="0" u="none" strike="noStrike" kern="1200" cap="none" spc="-38"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400" b="1" i="0" u="none" strike="noStrike" kern="1200" cap="none" spc="-15"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algorithm</a:t>
            </a:r>
            <a:r>
              <a:rPr kumimoji="0" lang="en-US" sz="2400" b="1" i="0" u="none" strike="noStrike" kern="1200" cap="none" spc="-64"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400" b="1" i="0" u="none" strike="noStrike" kern="1200" cap="none" spc="-19" normalizeH="0" baseline="0" noProof="0">
                <a:ln>
                  <a:noFill/>
                </a:ln>
                <a:solidFill>
                  <a:schemeClr val="tx1"/>
                </a:solidFill>
                <a:effectLst/>
                <a:uLnTx/>
                <a:uFillTx/>
                <a:latin typeface="Arial" panose="020B0604020202020204" pitchFamily="34" charset="0"/>
                <a:ea typeface="+mn-ea"/>
                <a:cs typeface="Arial" panose="020B0604020202020204" pitchFamily="34" charset="0"/>
              </a:rPr>
              <a:t>to</a:t>
            </a:r>
            <a:r>
              <a:rPr kumimoji="0" lang="en-US" sz="2400" b="1" i="0" u="none" strike="noStrike" kern="1200" cap="none" spc="-45"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400" b="1" i="0" u="none" strike="noStrike" kern="1200" cap="none" spc="-11"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a:t>
            </a:r>
            <a:r>
              <a:rPr kumimoji="0" lang="en-US" sz="2400" b="1" i="0" u="none" strike="noStrike" kern="1200" cap="none" spc="-45"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a</a:t>
            </a:r>
            <a:r>
              <a:rPr kumimoji="0" lang="en-US" sz="2400" b="1" i="0" u="none" strike="noStrike" kern="1200" cap="none" spc="-38"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400" b="1" i="0" u="none" strike="noStrike" kern="1200" cap="none" spc="-11" normalizeH="0" baseline="0" noProof="0">
                <a:ln>
                  <a:noFill/>
                </a:ln>
                <a:solidFill>
                  <a:schemeClr val="tx1"/>
                </a:solidFill>
                <a:effectLst/>
                <a:uLnTx/>
                <a:uFillTx/>
                <a:latin typeface="Arial" panose="020B0604020202020204" pitchFamily="34" charset="0"/>
                <a:ea typeface="+mn-ea"/>
                <a:cs typeface="Arial" panose="020B0604020202020204" pitchFamily="34" charset="0"/>
              </a:rPr>
              <a:t>node</a:t>
            </a:r>
            <a:r>
              <a:rPr kumimoji="0" lang="en-US" sz="2400" b="1" i="0" u="none" strike="noStrike" kern="1200" cap="none" spc="-53"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400" b="1" i="0" u="none" strike="noStrike" kern="1200" cap="none" spc="-23"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a:t>
            </a:r>
            <a:r>
              <a:rPr kumimoji="0" lang="en-US" sz="2400" b="1" i="0" u="none" strike="noStrike" kern="1200" cap="none" spc="-3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400" b="1" i="0" u="none" strike="noStrike" kern="1200" cap="none" spc="-8" normalizeH="0" baseline="0" noProof="0">
                <a:ln>
                  <a:noFill/>
                </a:ln>
                <a:solidFill>
                  <a:schemeClr val="tx1"/>
                </a:solidFill>
                <a:effectLst/>
                <a:uLnTx/>
                <a:uFillTx/>
                <a:latin typeface="Arial" panose="020B0604020202020204" pitchFamily="34" charset="0"/>
                <a:ea typeface="+mn-ea"/>
                <a:cs typeface="Arial" panose="020B0604020202020204" pitchFamily="34" charset="0"/>
              </a:rPr>
              <a:t>the</a:t>
            </a:r>
            <a:r>
              <a:rPr kumimoji="0" lang="en-US" sz="2400" b="1" i="0" u="none" strike="noStrike" kern="1200" cap="none" spc="-38"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400" b="1" i="0" u="none" strike="noStrike" kern="1200" cap="none" spc="-11" normalizeH="0" baseline="0" noProof="0">
                <a:ln>
                  <a:noFill/>
                </a:ln>
                <a:solidFill>
                  <a:schemeClr val="tx1"/>
                </a:solidFill>
                <a:effectLst/>
                <a:uLnTx/>
                <a:uFillTx/>
                <a:latin typeface="Arial" panose="020B0604020202020204" pitchFamily="34" charset="0"/>
                <a:ea typeface="+mn-ea"/>
                <a:cs typeface="Arial" panose="020B0604020202020204" pitchFamily="34" charset="0"/>
              </a:rPr>
              <a:t>end</a:t>
            </a:r>
            <a:r>
              <a:rPr kumimoji="0" lang="en-US" sz="2400" b="1" i="0" u="none" strike="noStrike" kern="1200" cap="none" spc="-49"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400" b="1" i="0" u="none" strike="noStrike" kern="1200" cap="none" spc="-8"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of</a:t>
            </a:r>
            <a:r>
              <a:rPr kumimoji="0" lang="en-US" sz="2400" b="1" i="0" u="none" strike="noStrike" kern="1200" cap="none" spc="-34"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400" b="1" i="0" u="none" strike="noStrike" kern="1200" cap="none" spc="-8" normalizeH="0" baseline="0" noProof="0">
                <a:ln>
                  <a:noFill/>
                </a:ln>
                <a:solidFill>
                  <a:schemeClr val="tx1"/>
                </a:solidFill>
                <a:effectLst/>
                <a:uLnTx/>
                <a:uFillTx/>
                <a:latin typeface="Arial" panose="020B0604020202020204" pitchFamily="34" charset="0"/>
                <a:ea typeface="+mn-ea"/>
                <a:cs typeface="Arial" panose="020B0604020202020204" pitchFamily="34" charset="0"/>
              </a:rPr>
              <a:t>the</a:t>
            </a:r>
            <a:r>
              <a:rPr kumimoji="0" lang="en-US" sz="2400" b="1" i="0" u="none" strike="noStrike" kern="1200" cap="none" spc="-49"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400" b="1" i="0" u="none" strike="noStrike" kern="1200" cap="none" spc="-11" normalizeH="0" baseline="0" noProof="0">
                <a:ln>
                  <a:noFill/>
                </a:ln>
                <a:solidFill>
                  <a:schemeClr val="tx1"/>
                </a:solidFill>
                <a:effectLst/>
                <a:uLnTx/>
                <a:uFillTx/>
                <a:latin typeface="Arial" panose="020B0604020202020204" pitchFamily="34" charset="0"/>
                <a:ea typeface="+mn-ea"/>
                <a:cs typeface="Arial" panose="020B0604020202020204" pitchFamily="34" charset="0"/>
              </a:rPr>
              <a:t>singly</a:t>
            </a:r>
            <a:r>
              <a:rPr kumimoji="0" lang="en-US" sz="2400" b="1" i="0" u="none" strike="noStrike" kern="1200" cap="none" spc="-45"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400" b="1" i="0" u="none" strike="noStrike" kern="1200" cap="none" spc="-26" normalizeH="0" baseline="0" noProof="0">
                <a:ln>
                  <a:noFill/>
                </a:ln>
                <a:solidFill>
                  <a:schemeClr val="tx1"/>
                </a:solidFill>
                <a:effectLst/>
                <a:uLnTx/>
                <a:uFillTx/>
                <a:latin typeface="Arial" panose="020B0604020202020204" pitchFamily="34" charset="0"/>
                <a:ea typeface="+mn-ea"/>
                <a:cs typeface="Arial" panose="020B0604020202020204" pitchFamily="34" charset="0"/>
              </a:rPr>
              <a:t>linked</a:t>
            </a:r>
            <a:r>
              <a:rPr kumimoji="0" lang="en-US" sz="2400" b="1" i="0" u="none" strike="noStrike" kern="1200" cap="none" spc="-38"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2400" b="1" i="0" u="none" strike="noStrike" kern="1200" cap="none" spc="-11"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list</a:t>
            </a:r>
            <a:endParaRPr kumimoji="0" lang="en-IN"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9"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chemeClr val="dk1"/>
                </a:solidFill>
                <a:effectLst/>
                <a:uLnTx/>
                <a:uFillTx/>
                <a:latin typeface="+mn-lt"/>
                <a:ea typeface="+mn-ea"/>
                <a:cs typeface="+mn-cs"/>
              </a:rPr>
              <a:t>Introduction to Link </a:t>
            </a:r>
            <a:r>
              <a:rPr kumimoji="0" lang="en-US" sz="2400" b="0" i="0" u="none" strike="noStrike" kern="1200" cap="none" spc="0" normalizeH="0" baseline="0" noProof="0" dirty="0">
                <a:ln>
                  <a:noFill/>
                </a:ln>
                <a:solidFill>
                  <a:schemeClr val="dk1"/>
                </a:solidFill>
                <a:effectLst/>
                <a:uLnTx/>
                <a:uFillTx/>
                <a:latin typeface="+mn-lt"/>
                <a:ea typeface="+mn-ea"/>
                <a:cs typeface="+mn-cs"/>
              </a:rPr>
              <a:t>List(CO1)</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1158875"/>
            <a:ext cx="8763000" cy="379413"/>
          </a:xfrm>
        </p:spPr>
        <p:txBody>
          <a:bodyPr vert="horz" wrap="square" lIns="0" tIns="9049" rIns="0" bIns="0" numCol="1" rtlCol="0" anchor="ctr" anchorCtr="0" compatLnSpc="1">
            <a:spAutoFit/>
          </a:bodyPr>
          <a:lstStyle/>
          <a:p>
            <a:pPr marL="9525" marR="0" lvl="0" indent="0" algn="ctr" defTabSz="914400" rtl="0" eaLnBrk="0" fontAlgn="base" latinLnBrk="0" hangingPunct="0">
              <a:lnSpc>
                <a:spcPct val="100000"/>
              </a:lnSpc>
              <a:spcBef>
                <a:spcPts val="70"/>
              </a:spcBef>
              <a:spcAft>
                <a:spcPct val="0"/>
              </a:spcAft>
              <a:buClrTx/>
              <a:buSzTx/>
              <a:buFontTx/>
              <a:buNone/>
              <a:defRPr/>
            </a:pPr>
            <a:r>
              <a:rPr kumimoji="0" sz="2400" b="1" i="0" u="none" strike="noStrike" kern="1200" cap="none" spc="-11" normalizeH="0" baseline="0" noProof="0">
                <a:ln>
                  <a:noFill/>
                </a:ln>
                <a:solidFill>
                  <a:schemeClr val="tx1"/>
                </a:solidFill>
                <a:effectLst/>
                <a:uLnTx/>
                <a:uFillTx/>
                <a:latin typeface="+mj-lt"/>
                <a:ea typeface="+mj-ea"/>
                <a:cs typeface="+mj-cs"/>
              </a:rPr>
              <a:t>An</a:t>
            </a:r>
            <a:r>
              <a:rPr kumimoji="0" sz="2400" b="1" i="0" u="none" strike="noStrike" kern="1200" cap="none" spc="-34" normalizeH="0" baseline="0" noProof="0">
                <a:ln>
                  <a:noFill/>
                </a:ln>
                <a:solidFill>
                  <a:schemeClr val="tx1"/>
                </a:solidFill>
                <a:effectLst/>
                <a:uLnTx/>
                <a:uFillTx/>
                <a:latin typeface="+mj-lt"/>
                <a:ea typeface="+mj-ea"/>
                <a:cs typeface="+mj-cs"/>
              </a:rPr>
              <a:t> </a:t>
            </a:r>
            <a:r>
              <a:rPr kumimoji="0" sz="2400" b="1" i="0" u="none" strike="noStrike" kern="1200" cap="none" spc="-15" normalizeH="0" baseline="0" noProof="0" dirty="0">
                <a:ln>
                  <a:noFill/>
                </a:ln>
                <a:solidFill>
                  <a:schemeClr val="tx1"/>
                </a:solidFill>
                <a:effectLst/>
                <a:uLnTx/>
                <a:uFillTx/>
                <a:latin typeface="+mj-lt"/>
                <a:ea typeface="+mj-ea"/>
                <a:cs typeface="+mj-cs"/>
              </a:rPr>
              <a:t>algorithm</a:t>
            </a:r>
            <a:r>
              <a:rPr kumimoji="0" sz="2400" b="1" i="0" u="none" strike="noStrike" kern="1200" cap="none" spc="-53" normalizeH="0" baseline="0" noProof="0" dirty="0">
                <a:ln>
                  <a:noFill/>
                </a:ln>
                <a:solidFill>
                  <a:schemeClr val="tx1"/>
                </a:solidFill>
                <a:effectLst/>
                <a:uLnTx/>
                <a:uFillTx/>
                <a:latin typeface="+mj-lt"/>
                <a:ea typeface="+mj-ea"/>
                <a:cs typeface="+mj-cs"/>
              </a:rPr>
              <a:t> </a:t>
            </a:r>
            <a:r>
              <a:rPr kumimoji="0" sz="2400" b="1" i="0" u="none" strike="noStrike" kern="1200" cap="none" spc="-15" normalizeH="0" baseline="0" noProof="0">
                <a:ln>
                  <a:noFill/>
                </a:ln>
                <a:solidFill>
                  <a:schemeClr val="tx1"/>
                </a:solidFill>
                <a:effectLst/>
                <a:uLnTx/>
                <a:uFillTx/>
                <a:latin typeface="+mj-lt"/>
                <a:ea typeface="+mj-ea"/>
                <a:cs typeface="+mj-cs"/>
              </a:rPr>
              <a:t>to</a:t>
            </a:r>
            <a:r>
              <a:rPr kumimoji="0" sz="2400" b="1" i="0" u="none" strike="noStrike" kern="1200" cap="none" spc="-34" normalizeH="0" baseline="0" noProof="0">
                <a:ln>
                  <a:noFill/>
                </a:ln>
                <a:solidFill>
                  <a:schemeClr val="tx1"/>
                </a:solidFill>
                <a:effectLst/>
                <a:uLnTx/>
                <a:uFillTx/>
                <a:latin typeface="+mj-lt"/>
                <a:ea typeface="+mj-ea"/>
                <a:cs typeface="+mj-cs"/>
              </a:rPr>
              <a:t> </a:t>
            </a:r>
            <a:r>
              <a:rPr kumimoji="0" sz="2400" b="1" i="0" u="none" strike="noStrike" kern="1200" cap="none" spc="-11" normalizeH="0" baseline="0" noProof="0">
                <a:ln>
                  <a:noFill/>
                </a:ln>
                <a:solidFill>
                  <a:schemeClr val="tx1"/>
                </a:solidFill>
                <a:effectLst/>
                <a:uLnTx/>
                <a:uFillTx/>
                <a:latin typeface="+mj-lt"/>
                <a:ea typeface="+mj-ea"/>
                <a:cs typeface="+mj-cs"/>
              </a:rPr>
              <a:t>insert</a:t>
            </a:r>
            <a:r>
              <a:rPr kumimoji="0" sz="2400" b="1" i="0" u="none" strike="noStrike" kern="1200" cap="none" spc="-45" normalizeH="0" baseline="0" noProof="0">
                <a:ln>
                  <a:noFill/>
                </a:ln>
                <a:solidFill>
                  <a:schemeClr val="tx1"/>
                </a:solidFill>
                <a:effectLst/>
                <a:uLnTx/>
                <a:uFillTx/>
                <a:latin typeface="+mj-lt"/>
                <a:ea typeface="+mj-ea"/>
                <a:cs typeface="+mj-cs"/>
              </a:rPr>
              <a:t> </a:t>
            </a:r>
            <a:r>
              <a:rPr kumimoji="0" sz="2400" b="1" i="0" u="none" strike="noStrike" kern="1200" cap="none" spc="-4" normalizeH="0" baseline="0" noProof="0">
                <a:ln>
                  <a:noFill/>
                </a:ln>
                <a:solidFill>
                  <a:schemeClr val="tx1"/>
                </a:solidFill>
                <a:effectLst/>
                <a:uLnTx/>
                <a:uFillTx/>
                <a:latin typeface="+mj-lt"/>
                <a:ea typeface="+mj-ea"/>
                <a:cs typeface="+mj-cs"/>
              </a:rPr>
              <a:t>a</a:t>
            </a:r>
            <a:r>
              <a:rPr kumimoji="0" sz="2400" b="1" i="0" u="none" strike="noStrike" kern="1200" cap="none" spc="-23" normalizeH="0" baseline="0" noProof="0">
                <a:ln>
                  <a:noFill/>
                </a:ln>
                <a:solidFill>
                  <a:schemeClr val="tx1"/>
                </a:solidFill>
                <a:effectLst/>
                <a:uLnTx/>
                <a:uFillTx/>
                <a:latin typeface="+mj-lt"/>
                <a:ea typeface="+mj-ea"/>
                <a:cs typeface="+mj-cs"/>
              </a:rPr>
              <a:t> </a:t>
            </a:r>
            <a:r>
              <a:rPr kumimoji="0" sz="2400" b="1" i="0" u="none" strike="noStrike" kern="1200" cap="none" spc="-11" normalizeH="0" baseline="0" noProof="0">
                <a:ln>
                  <a:noFill/>
                </a:ln>
                <a:solidFill>
                  <a:schemeClr val="tx1"/>
                </a:solidFill>
                <a:effectLst/>
                <a:uLnTx/>
                <a:uFillTx/>
                <a:latin typeface="+mj-lt"/>
                <a:ea typeface="+mj-ea"/>
                <a:cs typeface="+mj-cs"/>
              </a:rPr>
              <a:t>node</a:t>
            </a:r>
            <a:r>
              <a:rPr kumimoji="0" sz="2400" b="1" i="0" u="none" strike="noStrike" kern="1200" cap="none" spc="-41" normalizeH="0" baseline="0" noProof="0">
                <a:ln>
                  <a:noFill/>
                </a:ln>
                <a:solidFill>
                  <a:schemeClr val="tx1"/>
                </a:solidFill>
                <a:effectLst/>
                <a:uLnTx/>
                <a:uFillTx/>
                <a:latin typeface="+mj-lt"/>
                <a:ea typeface="+mj-ea"/>
                <a:cs typeface="+mj-cs"/>
              </a:rPr>
              <a:t> </a:t>
            </a:r>
            <a:r>
              <a:rPr kumimoji="0" sz="2400" b="1" i="0" u="none" strike="noStrike" kern="1200" cap="none" spc="-15" normalizeH="0" baseline="0" noProof="0" dirty="0">
                <a:ln>
                  <a:noFill/>
                </a:ln>
                <a:solidFill>
                  <a:srgbClr val="00AF50"/>
                </a:solidFill>
                <a:effectLst/>
                <a:uLnTx/>
                <a:uFillTx/>
                <a:latin typeface="+mj-lt"/>
                <a:ea typeface="+mj-ea"/>
                <a:cs typeface="+mj-cs"/>
              </a:rPr>
              <a:t>after</a:t>
            </a:r>
            <a:r>
              <a:rPr kumimoji="0" sz="2400" b="1" i="0" u="none" strike="noStrike" kern="1200" cap="none" spc="-45" normalizeH="0" baseline="0" noProof="0" dirty="0">
                <a:ln>
                  <a:noFill/>
                </a:ln>
                <a:solidFill>
                  <a:srgbClr val="00AF50"/>
                </a:solidFill>
                <a:effectLst/>
                <a:uLnTx/>
                <a:uFillTx/>
                <a:latin typeface="+mj-lt"/>
                <a:ea typeface="+mj-ea"/>
                <a:cs typeface="+mj-cs"/>
              </a:rPr>
              <a:t> </a:t>
            </a:r>
            <a:r>
              <a:rPr kumimoji="0" sz="2400" b="1" i="0" u="none" strike="noStrike" kern="1200" cap="none" spc="-11" normalizeH="0" baseline="0" noProof="0">
                <a:ln>
                  <a:noFill/>
                </a:ln>
                <a:solidFill>
                  <a:srgbClr val="00AF50"/>
                </a:solidFill>
                <a:effectLst/>
                <a:uLnTx/>
                <a:uFillTx/>
                <a:latin typeface="+mj-lt"/>
                <a:ea typeface="+mj-ea"/>
                <a:cs typeface="+mj-cs"/>
              </a:rPr>
              <a:t>the</a:t>
            </a:r>
            <a:r>
              <a:rPr kumimoji="0" sz="2400" b="1" i="0" u="none" strike="noStrike" kern="1200" cap="none" spc="-45" normalizeH="0" baseline="0" noProof="0">
                <a:ln>
                  <a:noFill/>
                </a:ln>
                <a:solidFill>
                  <a:srgbClr val="00AF50"/>
                </a:solidFill>
                <a:effectLst/>
                <a:uLnTx/>
                <a:uFillTx/>
                <a:latin typeface="+mj-lt"/>
                <a:ea typeface="+mj-ea"/>
                <a:cs typeface="+mj-cs"/>
              </a:rPr>
              <a:t> </a:t>
            </a:r>
            <a:r>
              <a:rPr kumimoji="0" sz="2400" b="1" i="0" u="none" strike="noStrike" kern="1200" cap="none" spc="-11" normalizeH="0" baseline="0" noProof="0">
                <a:ln>
                  <a:noFill/>
                </a:ln>
                <a:solidFill>
                  <a:srgbClr val="00AF50"/>
                </a:solidFill>
                <a:effectLst/>
                <a:uLnTx/>
                <a:uFillTx/>
                <a:latin typeface="+mj-lt"/>
                <a:ea typeface="+mj-ea"/>
                <a:cs typeface="+mj-cs"/>
              </a:rPr>
              <a:t>given</a:t>
            </a:r>
            <a:r>
              <a:rPr kumimoji="0" sz="2400" b="1" i="0" u="none" strike="noStrike" kern="1200" cap="none" spc="-53" normalizeH="0" baseline="0" noProof="0">
                <a:ln>
                  <a:noFill/>
                </a:ln>
                <a:solidFill>
                  <a:srgbClr val="00AF50"/>
                </a:solidFill>
                <a:effectLst/>
                <a:uLnTx/>
                <a:uFillTx/>
                <a:latin typeface="+mj-lt"/>
                <a:ea typeface="+mj-ea"/>
                <a:cs typeface="+mj-cs"/>
              </a:rPr>
              <a:t> </a:t>
            </a:r>
            <a:r>
              <a:rPr kumimoji="0" sz="2400" b="1" i="0" u="none" strike="noStrike" kern="1200" cap="none" spc="-11" normalizeH="0" baseline="0" noProof="0">
                <a:ln>
                  <a:noFill/>
                </a:ln>
                <a:solidFill>
                  <a:srgbClr val="00AF50"/>
                </a:solidFill>
                <a:effectLst/>
                <a:uLnTx/>
                <a:uFillTx/>
                <a:latin typeface="+mj-lt"/>
                <a:ea typeface="+mj-ea"/>
                <a:cs typeface="+mj-cs"/>
              </a:rPr>
              <a:t>node</a:t>
            </a:r>
            <a:r>
              <a:rPr kumimoji="0" sz="2400" b="1" i="0" u="none" strike="noStrike" kern="1200" cap="none" spc="-38" normalizeH="0" baseline="0" noProof="0">
                <a:ln>
                  <a:noFill/>
                </a:ln>
                <a:solidFill>
                  <a:srgbClr val="00AF50"/>
                </a:solidFill>
                <a:effectLst/>
                <a:uLnTx/>
                <a:uFillTx/>
                <a:latin typeface="+mj-lt"/>
                <a:ea typeface="+mj-ea"/>
                <a:cs typeface="+mj-cs"/>
              </a:rPr>
              <a:t> </a:t>
            </a:r>
            <a:r>
              <a:rPr kumimoji="0" sz="2400" b="1" i="0" u="none" strike="noStrike" kern="1200" cap="none" spc="-4" normalizeH="0" baseline="0" noProof="0">
                <a:ln>
                  <a:noFill/>
                </a:ln>
                <a:solidFill>
                  <a:schemeClr val="tx1"/>
                </a:solidFill>
                <a:effectLst/>
                <a:uLnTx/>
                <a:uFillTx/>
                <a:latin typeface="+mj-lt"/>
                <a:ea typeface="+mj-ea"/>
                <a:cs typeface="+mj-cs"/>
              </a:rPr>
              <a:t>in</a:t>
            </a:r>
            <a:r>
              <a:rPr kumimoji="0" sz="2400" b="1" i="0" u="none" strike="noStrike" kern="1200" cap="none" spc="-26" normalizeH="0" baseline="0" noProof="0">
                <a:ln>
                  <a:noFill/>
                </a:ln>
                <a:solidFill>
                  <a:schemeClr val="tx1"/>
                </a:solidFill>
                <a:effectLst/>
                <a:uLnTx/>
                <a:uFillTx/>
                <a:latin typeface="+mj-lt"/>
                <a:ea typeface="+mj-ea"/>
                <a:cs typeface="+mj-cs"/>
              </a:rPr>
              <a:t> </a:t>
            </a:r>
            <a:r>
              <a:rPr kumimoji="0" sz="2400" b="1" i="0" u="none" strike="noStrike" kern="1200" cap="none" spc="-11" normalizeH="0" baseline="0" noProof="0">
                <a:ln>
                  <a:noFill/>
                </a:ln>
                <a:solidFill>
                  <a:schemeClr val="tx1"/>
                </a:solidFill>
                <a:effectLst/>
                <a:uLnTx/>
                <a:uFillTx/>
                <a:latin typeface="+mj-lt"/>
                <a:ea typeface="+mj-ea"/>
                <a:cs typeface="+mj-cs"/>
              </a:rPr>
              <a:t>singly</a:t>
            </a:r>
            <a:r>
              <a:rPr kumimoji="0" sz="2400" b="1" i="0" u="none" strike="noStrike" kern="1200" cap="none" spc="-53" normalizeH="0" baseline="0" noProof="0">
                <a:ln>
                  <a:noFill/>
                </a:ln>
                <a:solidFill>
                  <a:schemeClr val="tx1"/>
                </a:solidFill>
                <a:effectLst/>
                <a:uLnTx/>
                <a:uFillTx/>
                <a:latin typeface="+mj-lt"/>
                <a:ea typeface="+mj-ea"/>
                <a:cs typeface="+mj-cs"/>
              </a:rPr>
              <a:t> </a:t>
            </a:r>
            <a:r>
              <a:rPr kumimoji="0" sz="2400" b="1" i="0" u="none" strike="noStrike" kern="1200" cap="none" spc="-23" normalizeH="0" baseline="0" noProof="0">
                <a:ln>
                  <a:noFill/>
                </a:ln>
                <a:solidFill>
                  <a:schemeClr val="tx1"/>
                </a:solidFill>
                <a:effectLst/>
                <a:uLnTx/>
                <a:uFillTx/>
                <a:latin typeface="+mj-lt"/>
                <a:ea typeface="+mj-ea"/>
                <a:cs typeface="+mj-cs"/>
              </a:rPr>
              <a:t>linked</a:t>
            </a:r>
            <a:r>
              <a:rPr kumimoji="0" sz="2400" b="1" i="0" u="none" strike="noStrike" kern="1200" cap="none" spc="-49" normalizeH="0" baseline="0" noProof="0">
                <a:ln>
                  <a:noFill/>
                </a:ln>
                <a:solidFill>
                  <a:schemeClr val="tx1"/>
                </a:solidFill>
                <a:effectLst/>
                <a:uLnTx/>
                <a:uFillTx/>
                <a:latin typeface="+mj-lt"/>
                <a:ea typeface="+mj-ea"/>
                <a:cs typeface="+mj-cs"/>
              </a:rPr>
              <a:t> </a:t>
            </a:r>
            <a:r>
              <a:rPr kumimoji="0" sz="2400" b="1" i="0" u="none" strike="noStrike" kern="1200" cap="none" spc="-8" normalizeH="0" baseline="0" noProof="0" dirty="0">
                <a:ln>
                  <a:noFill/>
                </a:ln>
                <a:solidFill>
                  <a:schemeClr val="tx1"/>
                </a:solidFill>
                <a:effectLst/>
                <a:uLnTx/>
                <a:uFillTx/>
                <a:latin typeface="+mj-lt"/>
                <a:ea typeface="+mj-ea"/>
                <a:cs typeface="+mj-cs"/>
              </a:rPr>
              <a:t>list</a:t>
            </a:r>
            <a:endParaRPr kumimoji="0" sz="2400" b="1" i="0" u="none" strike="noStrike" kern="1200" cap="none" spc="0" normalizeH="0" baseline="0" noProof="0" dirty="0">
              <a:ln>
                <a:noFill/>
              </a:ln>
              <a:solidFill>
                <a:schemeClr val="tx1"/>
              </a:solidFill>
              <a:effectLst/>
              <a:uLnTx/>
              <a:uFillTx/>
              <a:latin typeface="+mj-lt"/>
              <a:ea typeface="+mj-ea"/>
              <a:cs typeface="+mj-cs"/>
            </a:endParaRPr>
          </a:p>
        </p:txBody>
      </p:sp>
      <p:sp>
        <p:nvSpPr>
          <p:cNvPr id="47107" name="object 3"/>
          <p:cNvSpPr txBox="1"/>
          <p:nvPr/>
        </p:nvSpPr>
        <p:spPr>
          <a:xfrm>
            <a:off x="687388" y="1760538"/>
            <a:ext cx="7416800" cy="3406775"/>
          </a:xfrm>
          <a:prstGeom prst="rect">
            <a:avLst/>
          </a:prstGeom>
          <a:noFill/>
          <a:ln w="9525">
            <a:noFill/>
          </a:ln>
        </p:spPr>
        <p:txBody>
          <a:bodyPr lIns="0" tIns="70485"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9525" lvl="0" indent="0">
              <a:lnSpc>
                <a:spcPts val="2015"/>
              </a:lnSpc>
              <a:spcBef>
                <a:spcPts val="550"/>
              </a:spcBef>
              <a:buFontTx/>
              <a:buNone/>
            </a:pPr>
            <a:r>
              <a:rPr lang="en-US" altLang="en-US" sz="2100" dirty="0">
                <a:latin typeface="Calibri Light" panose="020F0302020204030204" pitchFamily="34" charset="0"/>
                <a:cs typeface="Calibri Light" panose="020F0302020204030204" pitchFamily="34" charset="0"/>
              </a:rPr>
              <a:t>let *head be the pointer to first node in the current list and *p be the  pointer to the node after which we want to insert a new node.</a:t>
            </a:r>
          </a:p>
          <a:p>
            <a:pPr marL="9525" lvl="0" indent="0">
              <a:lnSpc>
                <a:spcPts val="2500"/>
              </a:lnSpc>
              <a:spcBef>
                <a:spcPts val="265"/>
              </a:spcBef>
              <a:buFontTx/>
              <a:buAutoNum type="arabicPeriod"/>
            </a:pPr>
            <a:r>
              <a:rPr lang="en-US" altLang="en-US" sz="2100" dirty="0">
                <a:latin typeface="Calibri Light" panose="020F0302020204030204" pitchFamily="34" charset="0"/>
                <a:cs typeface="Calibri Light" panose="020F0302020204030204" pitchFamily="34" charset="0"/>
              </a:rPr>
              <a:t>Create a new node using malloc function</a:t>
            </a:r>
          </a:p>
          <a:p>
            <a:pPr marL="9525" lvl="0" indent="0">
              <a:lnSpc>
                <a:spcPts val="2140"/>
              </a:lnSpc>
              <a:spcBef>
                <a:spcPct val="0"/>
              </a:spcBef>
              <a:buFontTx/>
              <a:buNone/>
            </a:pPr>
            <a:r>
              <a:rPr lang="en-US" altLang="en-US" sz="1800" i="1" dirty="0">
                <a:latin typeface="Calibri Light" panose="020F0302020204030204" pitchFamily="34" charset="0"/>
                <a:cs typeface="Calibri Light" panose="020F0302020204030204" pitchFamily="34" charset="0"/>
              </a:rPr>
              <a:t>NewNode=(NodeType*)malloc(sizeof(NodeType)); </a:t>
            </a:r>
            <a:endParaRPr lang="en-US" altLang="en-US" sz="1800" dirty="0">
              <a:latin typeface="Calibri Light" panose="020F0302020204030204" pitchFamily="34" charset="0"/>
              <a:cs typeface="Calibri Light" panose="020F0302020204030204" pitchFamily="34" charset="0"/>
            </a:endParaRPr>
          </a:p>
          <a:p>
            <a:pPr marL="9525" lvl="0" indent="0">
              <a:lnSpc>
                <a:spcPts val="2500"/>
              </a:lnSpc>
              <a:spcBef>
                <a:spcPts val="240"/>
              </a:spcBef>
              <a:buFontTx/>
              <a:buAutoNum type="arabicPeriod" startAt="2"/>
            </a:pPr>
            <a:r>
              <a:rPr lang="en-US" altLang="en-US" sz="2100" dirty="0">
                <a:latin typeface="Calibri Light" panose="020F0302020204030204" pitchFamily="34" charset="0"/>
                <a:cs typeface="Calibri Light" panose="020F0302020204030204" pitchFamily="34" charset="0"/>
              </a:rPr>
              <a:t>Assign data to the info field of new node</a:t>
            </a:r>
          </a:p>
          <a:p>
            <a:pPr marL="9525" lvl="0" indent="0">
              <a:lnSpc>
                <a:spcPts val="2140"/>
              </a:lnSpc>
              <a:spcBef>
                <a:spcPct val="0"/>
              </a:spcBef>
              <a:buFontTx/>
              <a:buNone/>
            </a:pPr>
            <a:r>
              <a:rPr lang="en-US" altLang="en-US" sz="1800" i="1" dirty="0">
                <a:latin typeface="Calibri Light" panose="020F0302020204030204" pitchFamily="34" charset="0"/>
                <a:cs typeface="Calibri Light" panose="020F0302020204030204" pitchFamily="34" charset="0"/>
              </a:rPr>
              <a:t>NewNode-&gt;info=newItem;</a:t>
            </a:r>
            <a:endParaRPr lang="en-US" altLang="en-US" sz="1800" dirty="0">
              <a:latin typeface="Calibri Light" panose="020F0302020204030204" pitchFamily="34" charset="0"/>
              <a:cs typeface="Calibri Light" panose="020F0302020204030204" pitchFamily="34" charset="0"/>
            </a:endParaRPr>
          </a:p>
          <a:p>
            <a:pPr marL="9525" lvl="0" indent="0">
              <a:lnSpc>
                <a:spcPts val="2500"/>
              </a:lnSpc>
              <a:spcBef>
                <a:spcPts val="225"/>
              </a:spcBef>
              <a:buFontTx/>
              <a:buAutoNum type="arabicPeriod" startAt="3"/>
            </a:pPr>
            <a:r>
              <a:rPr lang="en-US" altLang="en-US" sz="2100" dirty="0">
                <a:latin typeface="Calibri Light" panose="020F0302020204030204" pitchFamily="34" charset="0"/>
                <a:cs typeface="Calibri Light" panose="020F0302020204030204" pitchFamily="34" charset="0"/>
              </a:rPr>
              <a:t>Set next of new node to next of p</a:t>
            </a:r>
          </a:p>
          <a:p>
            <a:pPr marL="9525" lvl="0" indent="0" algn="ctr">
              <a:lnSpc>
                <a:spcPts val="2140"/>
              </a:lnSpc>
              <a:spcBef>
                <a:spcPct val="0"/>
              </a:spcBef>
              <a:buFontTx/>
              <a:buNone/>
            </a:pPr>
            <a:r>
              <a:rPr lang="en-US" altLang="en-US" sz="1800" i="1" dirty="0">
                <a:latin typeface="Calibri Light" panose="020F0302020204030204" pitchFamily="34" charset="0"/>
                <a:cs typeface="Calibri Light" panose="020F0302020204030204" pitchFamily="34" charset="0"/>
              </a:rPr>
              <a:t>NewNode-&gt;next=p-&gt;next; </a:t>
            </a:r>
            <a:endParaRPr lang="en-US" altLang="en-US" sz="1800" dirty="0">
              <a:latin typeface="Calibri Light" panose="020F0302020204030204" pitchFamily="34" charset="0"/>
              <a:cs typeface="Calibri Light" panose="020F0302020204030204" pitchFamily="34" charset="0"/>
            </a:endParaRPr>
          </a:p>
          <a:p>
            <a:pPr marL="9525" lvl="0" indent="0">
              <a:lnSpc>
                <a:spcPts val="2500"/>
              </a:lnSpc>
              <a:spcBef>
                <a:spcPts val="240"/>
              </a:spcBef>
              <a:buFontTx/>
              <a:buAutoNum type="arabicPeriod" startAt="4"/>
            </a:pPr>
            <a:r>
              <a:rPr lang="en-US" altLang="en-US" sz="2100" dirty="0">
                <a:latin typeface="Calibri Light" panose="020F0302020204030204" pitchFamily="34" charset="0"/>
                <a:cs typeface="Calibri Light" panose="020F0302020204030204" pitchFamily="34" charset="0"/>
              </a:rPr>
              <a:t>Set next of p to NewNode</a:t>
            </a:r>
          </a:p>
          <a:p>
            <a:pPr marL="9525" lvl="0" indent="0" algn="ctr">
              <a:lnSpc>
                <a:spcPts val="2140"/>
              </a:lnSpc>
              <a:spcBef>
                <a:spcPct val="0"/>
              </a:spcBef>
              <a:buFontTx/>
              <a:buNone/>
            </a:pPr>
            <a:r>
              <a:rPr lang="en-US" altLang="en-US" sz="1800" i="1" dirty="0">
                <a:latin typeface="Calibri Light" panose="020F0302020204030204" pitchFamily="34" charset="0"/>
                <a:cs typeface="Calibri Light" panose="020F0302020204030204" pitchFamily="34" charset="0"/>
              </a:rPr>
              <a:t>p-&gt;next =NewNode</a:t>
            </a:r>
            <a:endParaRPr lang="en-US" altLang="en-US" sz="1800" dirty="0">
              <a:latin typeface="Calibri Light" panose="020F0302020204030204" pitchFamily="34" charset="0"/>
              <a:cs typeface="Calibri Light" panose="020F0302020204030204" pitchFamily="34" charset="0"/>
            </a:endParaRPr>
          </a:p>
          <a:p>
            <a:pPr marL="9525" lvl="0" indent="0">
              <a:spcBef>
                <a:spcPts val="240"/>
              </a:spcBef>
              <a:buFontTx/>
              <a:buAutoNum type="arabicPeriod" startAt="5"/>
            </a:pPr>
            <a:r>
              <a:rPr lang="en-US" altLang="en-US" sz="2100" dirty="0">
                <a:latin typeface="Calibri Light" panose="020F0302020204030204" pitchFamily="34" charset="0"/>
                <a:cs typeface="Calibri Light" panose="020F0302020204030204" pitchFamily="34" charset="0"/>
              </a:rPr>
              <a:t>End</a:t>
            </a:r>
            <a:endParaRPr lang="en-US" altLang="en-US" sz="2100" dirty="0">
              <a:latin typeface="Calibri Light" panose="020F0302020204030204" pitchFamily="34" charset="0"/>
              <a:ea typeface="Calibri Light" panose="020F0302020204030204" pitchFamily="34" charset="0"/>
            </a:endParaRPr>
          </a:p>
        </p:txBody>
      </p:sp>
      <p:sp>
        <p:nvSpPr>
          <p:cNvPr id="7" name="Date Placeholder 6"/>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8B27B3D4-0BC5-43B0-95F2-78936F65FE92}"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47110" name="Slide Number Placeholder 8"/>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47</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10"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chemeClr val="dk1"/>
                </a:solidFill>
                <a:effectLst/>
                <a:uLnTx/>
                <a:uFillTx/>
                <a:latin typeface="+mn-lt"/>
                <a:ea typeface="+mn-ea"/>
                <a:cs typeface="+mn-cs"/>
              </a:rPr>
              <a:t>Introduction to Link </a:t>
            </a:r>
            <a:r>
              <a:rPr kumimoji="0" lang="en-US" sz="2400" b="0" i="0" u="none" strike="noStrike" kern="1200" cap="none" spc="0" normalizeH="0" baseline="0" noProof="0" dirty="0">
                <a:ln>
                  <a:noFill/>
                </a:ln>
                <a:solidFill>
                  <a:schemeClr val="dk1"/>
                </a:solidFill>
                <a:effectLst/>
                <a:uLnTx/>
                <a:uFillTx/>
                <a:latin typeface="+mn-lt"/>
                <a:ea typeface="+mn-ea"/>
                <a:cs typeface="+mn-cs"/>
              </a:rPr>
              <a:t>List(CO1)</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7313" y="857250"/>
            <a:ext cx="5715000" cy="1657350"/>
          </a:xfrm>
          <a:prstGeom prst="rect">
            <a:avLst/>
          </a:prstGeom>
          <a:blipFill>
            <a:blip r:embed="rId2" cstate="print"/>
            <a:stretch>
              <a:fillRect/>
            </a:stretch>
          </a:blipFill>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 name="object 3"/>
          <p:cNvSpPr/>
          <p:nvPr/>
        </p:nvSpPr>
        <p:spPr>
          <a:xfrm>
            <a:off x="1714500" y="2600325"/>
            <a:ext cx="5715000" cy="1657350"/>
          </a:xfrm>
          <a:prstGeom prst="rect">
            <a:avLst/>
          </a:prstGeom>
          <a:blipFill>
            <a:blip r:embed="rId3" cstate="print"/>
            <a:stretch>
              <a:fillRect/>
            </a:stretch>
          </a:blipFill>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 name="object 4"/>
          <p:cNvSpPr/>
          <p:nvPr/>
        </p:nvSpPr>
        <p:spPr>
          <a:xfrm>
            <a:off x="2690813" y="4343400"/>
            <a:ext cx="5715000" cy="990600"/>
          </a:xfrm>
          <a:prstGeom prst="rect">
            <a:avLst/>
          </a:prstGeom>
          <a:blipFill>
            <a:blip r:embed="rId4" cstate="print"/>
            <a:stretch>
              <a:fillRect/>
            </a:stretch>
          </a:blipFill>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8" name="Date Placeholder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B989B0FB-6F6E-49E3-AD76-32838BB3E46D}"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Footer Placeholder 8"/>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48135" name="Slide Number Placeholder 9"/>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48</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11"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chemeClr val="dk1"/>
                </a:solidFill>
                <a:effectLst/>
                <a:uLnTx/>
                <a:uFillTx/>
                <a:latin typeface="+mn-lt"/>
                <a:ea typeface="+mn-ea"/>
                <a:cs typeface="+mn-cs"/>
              </a:rPr>
              <a:t>Introduction to Link </a:t>
            </a:r>
            <a:r>
              <a:rPr kumimoji="0" lang="en-US" sz="2400" b="0" i="0" u="none" strike="noStrike" kern="1200" cap="none" spc="0" normalizeH="0" baseline="0" noProof="0" dirty="0">
                <a:ln>
                  <a:noFill/>
                </a:ln>
                <a:solidFill>
                  <a:schemeClr val="dk1"/>
                </a:solidFill>
                <a:effectLst/>
                <a:uLnTx/>
                <a:uFillTx/>
                <a:latin typeface="+mn-lt"/>
                <a:ea typeface="+mn-ea"/>
                <a:cs typeface="+mn-cs"/>
              </a:rPr>
              <a:t>List(CO1)</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158875"/>
            <a:ext cx="8915400" cy="379413"/>
          </a:xfrm>
        </p:spPr>
        <p:txBody>
          <a:bodyPr vert="horz" wrap="square" lIns="0" tIns="9049" rIns="0" bIns="0" numCol="1" rtlCol="0" anchor="ctr" anchorCtr="0" compatLnSpc="1">
            <a:spAutoFit/>
          </a:bodyPr>
          <a:lstStyle/>
          <a:p>
            <a:pPr marL="9525" marR="0" lvl="0" indent="0" algn="ctr" defTabSz="914400" rtl="0" eaLnBrk="0" fontAlgn="base" latinLnBrk="0" hangingPunct="0">
              <a:lnSpc>
                <a:spcPct val="100000"/>
              </a:lnSpc>
              <a:spcBef>
                <a:spcPts val="70"/>
              </a:spcBef>
              <a:spcAft>
                <a:spcPct val="0"/>
              </a:spcAft>
              <a:buClrTx/>
              <a:buSzTx/>
              <a:buFontTx/>
              <a:buNone/>
              <a:defRPr/>
            </a:pPr>
            <a:r>
              <a:rPr kumimoji="0" sz="2400" b="1" i="0" u="none" strike="noStrike" kern="1200" cap="none" spc="-11" normalizeH="0" baseline="0" noProof="0">
                <a:ln>
                  <a:noFill/>
                </a:ln>
                <a:solidFill>
                  <a:schemeClr val="tx1"/>
                </a:solidFill>
                <a:effectLst/>
                <a:uLnTx/>
                <a:uFillTx/>
                <a:latin typeface="+mj-lt"/>
                <a:ea typeface="+mj-ea"/>
                <a:cs typeface="+mj-cs"/>
              </a:rPr>
              <a:t>An</a:t>
            </a:r>
            <a:r>
              <a:rPr kumimoji="0" sz="2400" b="1" i="0" u="none" strike="noStrike" kern="1200" cap="none" spc="-34" normalizeH="0" baseline="0" noProof="0">
                <a:ln>
                  <a:noFill/>
                </a:ln>
                <a:solidFill>
                  <a:schemeClr val="tx1"/>
                </a:solidFill>
                <a:effectLst/>
                <a:uLnTx/>
                <a:uFillTx/>
                <a:latin typeface="+mj-lt"/>
                <a:ea typeface="+mj-ea"/>
                <a:cs typeface="+mj-cs"/>
              </a:rPr>
              <a:t> </a:t>
            </a:r>
            <a:r>
              <a:rPr kumimoji="0" sz="2400" b="1" i="0" u="none" strike="noStrike" kern="1200" cap="none" spc="-15" normalizeH="0" baseline="0" noProof="0" dirty="0">
                <a:ln>
                  <a:noFill/>
                </a:ln>
                <a:solidFill>
                  <a:schemeClr val="tx1"/>
                </a:solidFill>
                <a:effectLst/>
                <a:uLnTx/>
                <a:uFillTx/>
                <a:latin typeface="+mj-lt"/>
                <a:ea typeface="+mj-ea"/>
                <a:cs typeface="+mj-cs"/>
              </a:rPr>
              <a:t>algorithm</a:t>
            </a:r>
            <a:r>
              <a:rPr kumimoji="0" sz="2400" b="1" i="0" u="none" strike="noStrike" kern="1200" cap="none" spc="-53" normalizeH="0" baseline="0" noProof="0" dirty="0">
                <a:ln>
                  <a:noFill/>
                </a:ln>
                <a:solidFill>
                  <a:schemeClr val="tx1"/>
                </a:solidFill>
                <a:effectLst/>
                <a:uLnTx/>
                <a:uFillTx/>
                <a:latin typeface="+mj-lt"/>
                <a:ea typeface="+mj-ea"/>
                <a:cs typeface="+mj-cs"/>
              </a:rPr>
              <a:t> </a:t>
            </a:r>
            <a:r>
              <a:rPr kumimoji="0" sz="2400" b="1" i="0" u="none" strike="noStrike" kern="1200" cap="none" spc="-15" normalizeH="0" baseline="0" noProof="0">
                <a:ln>
                  <a:noFill/>
                </a:ln>
                <a:solidFill>
                  <a:schemeClr val="tx1"/>
                </a:solidFill>
                <a:effectLst/>
                <a:uLnTx/>
                <a:uFillTx/>
                <a:latin typeface="+mj-lt"/>
                <a:ea typeface="+mj-ea"/>
                <a:cs typeface="+mj-cs"/>
              </a:rPr>
              <a:t>to</a:t>
            </a:r>
            <a:r>
              <a:rPr kumimoji="0" sz="2400" b="1" i="0" u="none" strike="noStrike" kern="1200" cap="none" spc="-38" normalizeH="0" baseline="0" noProof="0">
                <a:ln>
                  <a:noFill/>
                </a:ln>
                <a:solidFill>
                  <a:schemeClr val="tx1"/>
                </a:solidFill>
                <a:effectLst/>
                <a:uLnTx/>
                <a:uFillTx/>
                <a:latin typeface="+mj-lt"/>
                <a:ea typeface="+mj-ea"/>
                <a:cs typeface="+mj-cs"/>
              </a:rPr>
              <a:t> </a:t>
            </a:r>
            <a:r>
              <a:rPr kumimoji="0" sz="2400" b="1" i="0" u="none" strike="noStrike" kern="1200" cap="none" spc="-11" normalizeH="0" baseline="0" noProof="0">
                <a:ln>
                  <a:noFill/>
                </a:ln>
                <a:solidFill>
                  <a:schemeClr val="tx1"/>
                </a:solidFill>
                <a:effectLst/>
                <a:uLnTx/>
                <a:uFillTx/>
                <a:latin typeface="+mj-lt"/>
                <a:ea typeface="+mj-ea"/>
                <a:cs typeface="+mj-cs"/>
              </a:rPr>
              <a:t>insert</a:t>
            </a:r>
            <a:r>
              <a:rPr kumimoji="0" sz="2400" b="1" i="0" u="none" strike="noStrike" kern="1200" cap="none" spc="-45" normalizeH="0" baseline="0" noProof="0">
                <a:ln>
                  <a:noFill/>
                </a:ln>
                <a:solidFill>
                  <a:schemeClr val="tx1"/>
                </a:solidFill>
                <a:effectLst/>
                <a:uLnTx/>
                <a:uFillTx/>
                <a:latin typeface="+mj-lt"/>
                <a:ea typeface="+mj-ea"/>
                <a:cs typeface="+mj-cs"/>
              </a:rPr>
              <a:t> </a:t>
            </a:r>
            <a:r>
              <a:rPr kumimoji="0" sz="2400" b="1" i="0" u="none" strike="noStrike" kern="1200" cap="none" spc="-4" normalizeH="0" baseline="0" noProof="0">
                <a:ln>
                  <a:noFill/>
                </a:ln>
                <a:solidFill>
                  <a:schemeClr val="tx1"/>
                </a:solidFill>
                <a:effectLst/>
                <a:uLnTx/>
                <a:uFillTx/>
                <a:latin typeface="+mj-lt"/>
                <a:ea typeface="+mj-ea"/>
                <a:cs typeface="+mj-cs"/>
              </a:rPr>
              <a:t>a</a:t>
            </a:r>
            <a:r>
              <a:rPr kumimoji="0" sz="2400" b="1" i="0" u="none" strike="noStrike" kern="1200" cap="none" spc="-19" normalizeH="0" baseline="0" noProof="0">
                <a:ln>
                  <a:noFill/>
                </a:ln>
                <a:solidFill>
                  <a:schemeClr val="tx1"/>
                </a:solidFill>
                <a:effectLst/>
                <a:uLnTx/>
                <a:uFillTx/>
                <a:latin typeface="+mj-lt"/>
                <a:ea typeface="+mj-ea"/>
                <a:cs typeface="+mj-cs"/>
              </a:rPr>
              <a:t> </a:t>
            </a:r>
            <a:r>
              <a:rPr kumimoji="0" sz="2400" b="1" i="0" u="none" strike="noStrike" kern="1200" cap="none" spc="-11" normalizeH="0" baseline="0" noProof="0">
                <a:ln>
                  <a:noFill/>
                </a:ln>
                <a:solidFill>
                  <a:schemeClr val="tx1"/>
                </a:solidFill>
                <a:effectLst/>
                <a:uLnTx/>
                <a:uFillTx/>
                <a:latin typeface="+mj-lt"/>
                <a:ea typeface="+mj-ea"/>
                <a:cs typeface="+mj-cs"/>
              </a:rPr>
              <a:t>node</a:t>
            </a:r>
            <a:r>
              <a:rPr kumimoji="0" sz="2400" b="1" i="0" u="none" strike="noStrike" kern="1200" cap="none" spc="-45" normalizeH="0" baseline="0" noProof="0">
                <a:ln>
                  <a:noFill/>
                </a:ln>
                <a:solidFill>
                  <a:schemeClr val="tx1"/>
                </a:solidFill>
                <a:effectLst/>
                <a:uLnTx/>
                <a:uFillTx/>
                <a:latin typeface="+mj-lt"/>
                <a:ea typeface="+mj-ea"/>
                <a:cs typeface="+mj-cs"/>
              </a:rPr>
              <a:t> </a:t>
            </a:r>
            <a:r>
              <a:rPr kumimoji="0" sz="2400" b="1" i="0" u="none" strike="noStrike" kern="1200" cap="none" spc="-15" normalizeH="0" baseline="0" noProof="0" dirty="0">
                <a:ln>
                  <a:noFill/>
                </a:ln>
                <a:solidFill>
                  <a:srgbClr val="00AF50"/>
                </a:solidFill>
                <a:effectLst/>
                <a:uLnTx/>
                <a:uFillTx/>
                <a:latin typeface="+mj-lt"/>
                <a:ea typeface="+mj-ea"/>
                <a:cs typeface="+mj-cs"/>
              </a:rPr>
              <a:t>at</a:t>
            </a:r>
            <a:r>
              <a:rPr kumimoji="0" sz="2400" b="1" i="0" u="none" strike="noStrike" kern="1200" cap="none" spc="-38" normalizeH="0" baseline="0" noProof="0" dirty="0">
                <a:ln>
                  <a:noFill/>
                </a:ln>
                <a:solidFill>
                  <a:srgbClr val="00AF50"/>
                </a:solidFill>
                <a:effectLst/>
                <a:uLnTx/>
                <a:uFillTx/>
                <a:latin typeface="+mj-lt"/>
                <a:ea typeface="+mj-ea"/>
                <a:cs typeface="+mj-cs"/>
              </a:rPr>
              <a:t> </a:t>
            </a:r>
            <a:r>
              <a:rPr kumimoji="0" sz="2400" b="1" i="0" u="none" strike="noStrike" kern="1200" cap="none" spc="-11" normalizeH="0" baseline="0" noProof="0" dirty="0">
                <a:ln>
                  <a:noFill/>
                </a:ln>
                <a:solidFill>
                  <a:srgbClr val="00AF50"/>
                </a:solidFill>
                <a:effectLst/>
                <a:uLnTx/>
                <a:uFillTx/>
                <a:latin typeface="+mj-lt"/>
                <a:ea typeface="+mj-ea"/>
                <a:cs typeface="+mj-cs"/>
              </a:rPr>
              <a:t>the</a:t>
            </a:r>
            <a:r>
              <a:rPr kumimoji="0" sz="2400" b="1" i="0" u="none" strike="noStrike" kern="1200" cap="none" spc="-45" normalizeH="0" baseline="0" noProof="0" dirty="0">
                <a:ln>
                  <a:noFill/>
                </a:ln>
                <a:solidFill>
                  <a:srgbClr val="00AF50"/>
                </a:solidFill>
                <a:effectLst/>
                <a:uLnTx/>
                <a:uFillTx/>
                <a:latin typeface="+mj-lt"/>
                <a:ea typeface="+mj-ea"/>
                <a:cs typeface="+mj-cs"/>
              </a:rPr>
              <a:t> </a:t>
            </a:r>
            <a:r>
              <a:rPr kumimoji="0" sz="2400" b="1" i="0" u="none" strike="noStrike" kern="1200" cap="none" spc="-11" normalizeH="0" baseline="0" noProof="0">
                <a:ln>
                  <a:noFill/>
                </a:ln>
                <a:solidFill>
                  <a:srgbClr val="00AF50"/>
                </a:solidFill>
                <a:effectLst/>
                <a:uLnTx/>
                <a:uFillTx/>
                <a:latin typeface="+mj-lt"/>
                <a:ea typeface="+mj-ea"/>
                <a:cs typeface="+mj-cs"/>
              </a:rPr>
              <a:t>specified</a:t>
            </a:r>
            <a:r>
              <a:rPr kumimoji="0" sz="2400" b="1" i="0" u="none" strike="noStrike" kern="1200" cap="none" spc="-53" normalizeH="0" baseline="0" noProof="0">
                <a:ln>
                  <a:noFill/>
                </a:ln>
                <a:solidFill>
                  <a:srgbClr val="00AF50"/>
                </a:solidFill>
                <a:effectLst/>
                <a:uLnTx/>
                <a:uFillTx/>
                <a:latin typeface="+mj-lt"/>
                <a:ea typeface="+mj-ea"/>
                <a:cs typeface="+mj-cs"/>
              </a:rPr>
              <a:t> </a:t>
            </a:r>
            <a:r>
              <a:rPr kumimoji="0" sz="2400" b="1" i="0" u="none" strike="noStrike" kern="1200" cap="none" spc="-11" normalizeH="0" baseline="0" noProof="0">
                <a:ln>
                  <a:noFill/>
                </a:ln>
                <a:solidFill>
                  <a:srgbClr val="00AF50"/>
                </a:solidFill>
                <a:effectLst/>
                <a:uLnTx/>
                <a:uFillTx/>
                <a:latin typeface="+mj-lt"/>
                <a:ea typeface="+mj-ea"/>
                <a:cs typeface="+mj-cs"/>
              </a:rPr>
              <a:t>position</a:t>
            </a:r>
            <a:r>
              <a:rPr kumimoji="0" sz="2400" b="1" i="0" u="none" strike="noStrike" kern="1200" cap="none" spc="-45" normalizeH="0" baseline="0" noProof="0">
                <a:ln>
                  <a:noFill/>
                </a:ln>
                <a:solidFill>
                  <a:srgbClr val="00AF50"/>
                </a:solidFill>
                <a:effectLst/>
                <a:uLnTx/>
                <a:uFillTx/>
                <a:latin typeface="+mj-lt"/>
                <a:ea typeface="+mj-ea"/>
                <a:cs typeface="+mj-cs"/>
              </a:rPr>
              <a:t> </a:t>
            </a:r>
            <a:r>
              <a:rPr kumimoji="0" sz="2400" b="1" i="0" u="none" strike="noStrike" kern="1200" cap="none" spc="-4" normalizeH="0" baseline="0" noProof="0">
                <a:ln>
                  <a:noFill/>
                </a:ln>
                <a:solidFill>
                  <a:schemeClr val="tx1"/>
                </a:solidFill>
                <a:effectLst/>
                <a:uLnTx/>
                <a:uFillTx/>
                <a:latin typeface="+mj-lt"/>
                <a:ea typeface="+mj-ea"/>
                <a:cs typeface="+mj-cs"/>
              </a:rPr>
              <a:t>in</a:t>
            </a:r>
            <a:r>
              <a:rPr kumimoji="0" sz="2400" b="1" i="0" u="none" strike="noStrike" kern="1200" cap="none" spc="-30" normalizeH="0" baseline="0" noProof="0">
                <a:ln>
                  <a:noFill/>
                </a:ln>
                <a:solidFill>
                  <a:schemeClr val="tx1"/>
                </a:solidFill>
                <a:effectLst/>
                <a:uLnTx/>
                <a:uFillTx/>
                <a:latin typeface="+mj-lt"/>
                <a:ea typeface="+mj-ea"/>
                <a:cs typeface="+mj-cs"/>
              </a:rPr>
              <a:t> </a:t>
            </a:r>
            <a:r>
              <a:rPr kumimoji="0" sz="2400" b="1" i="0" u="none" strike="noStrike" kern="1200" cap="none" spc="-4" normalizeH="0" baseline="0" noProof="0">
                <a:ln>
                  <a:noFill/>
                </a:ln>
                <a:solidFill>
                  <a:schemeClr val="tx1"/>
                </a:solidFill>
                <a:effectLst/>
                <a:uLnTx/>
                <a:uFillTx/>
                <a:latin typeface="+mj-lt"/>
                <a:ea typeface="+mj-ea"/>
                <a:cs typeface="+mj-cs"/>
              </a:rPr>
              <a:t>a</a:t>
            </a:r>
            <a:r>
              <a:rPr kumimoji="0" sz="2400" b="1" i="0" u="none" strike="noStrike" kern="1200" cap="none" spc="-30" normalizeH="0" baseline="0" noProof="0">
                <a:ln>
                  <a:noFill/>
                </a:ln>
                <a:solidFill>
                  <a:schemeClr val="tx1"/>
                </a:solidFill>
                <a:effectLst/>
                <a:uLnTx/>
                <a:uFillTx/>
                <a:latin typeface="+mj-lt"/>
                <a:ea typeface="+mj-ea"/>
                <a:cs typeface="+mj-cs"/>
              </a:rPr>
              <a:t> </a:t>
            </a:r>
            <a:r>
              <a:rPr kumimoji="0" sz="2400" b="1" i="0" u="none" strike="noStrike" kern="1200" cap="none" spc="-23" normalizeH="0" baseline="0" noProof="0">
                <a:ln>
                  <a:noFill/>
                </a:ln>
                <a:solidFill>
                  <a:schemeClr val="tx1"/>
                </a:solidFill>
                <a:effectLst/>
                <a:uLnTx/>
                <a:uFillTx/>
                <a:latin typeface="+mj-lt"/>
                <a:ea typeface="+mj-ea"/>
                <a:cs typeface="+mj-cs"/>
              </a:rPr>
              <a:t>linked</a:t>
            </a:r>
            <a:r>
              <a:rPr kumimoji="0" sz="2400" b="1" i="0" u="none" strike="noStrike" kern="1200" cap="none" spc="-49" normalizeH="0" baseline="0" noProof="0">
                <a:ln>
                  <a:noFill/>
                </a:ln>
                <a:solidFill>
                  <a:schemeClr val="tx1"/>
                </a:solidFill>
                <a:effectLst/>
                <a:uLnTx/>
                <a:uFillTx/>
                <a:latin typeface="+mj-lt"/>
                <a:ea typeface="+mj-ea"/>
                <a:cs typeface="+mj-cs"/>
              </a:rPr>
              <a:t> </a:t>
            </a:r>
            <a:r>
              <a:rPr kumimoji="0" sz="2400" b="1" i="0" u="none" strike="noStrike" kern="1200" cap="none" spc="-8" normalizeH="0" baseline="0" noProof="0" dirty="0">
                <a:ln>
                  <a:noFill/>
                </a:ln>
                <a:solidFill>
                  <a:schemeClr val="tx1"/>
                </a:solidFill>
                <a:effectLst/>
                <a:uLnTx/>
                <a:uFillTx/>
                <a:latin typeface="+mj-lt"/>
                <a:ea typeface="+mj-ea"/>
                <a:cs typeface="+mj-cs"/>
              </a:rPr>
              <a:t>list</a:t>
            </a:r>
            <a:endParaRPr kumimoji="0" sz="24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object 3"/>
          <p:cNvSpPr txBox="1"/>
          <p:nvPr/>
        </p:nvSpPr>
        <p:spPr>
          <a:xfrm>
            <a:off x="687388" y="1727200"/>
            <a:ext cx="7667625" cy="4021138"/>
          </a:xfrm>
          <a:prstGeom prst="rect">
            <a:avLst/>
          </a:prstGeom>
        </p:spPr>
        <p:txBody>
          <a:bodyPr lIns="0" tIns="31909" rIns="0" bIns="0">
            <a:spAutoFit/>
          </a:bodyPr>
          <a:lstStyle/>
          <a:p>
            <a:pPr marL="9525" marR="0" defTabSz="914400">
              <a:spcBef>
                <a:spcPts val="250"/>
              </a:spcBef>
              <a:buClrTx/>
              <a:buSzTx/>
              <a:buFontTx/>
              <a:buNone/>
              <a:defRPr/>
            </a:pPr>
            <a:r>
              <a:rPr kumimoji="0" sz="2000" kern="1200" cap="none" spc="-4" normalizeH="0" baseline="0" noProof="0" dirty="0">
                <a:latin typeface="Calibri Light" panose="020F0302020204030204"/>
                <a:ea typeface="+mn-ea"/>
                <a:cs typeface="Calibri Light" panose="020F0302020204030204"/>
              </a:rPr>
              <a:t>let *head </a:t>
            </a:r>
            <a:r>
              <a:rPr kumimoji="0" sz="2000" kern="1200" cap="none" spc="0" normalizeH="0" baseline="0" noProof="0" dirty="0">
                <a:latin typeface="Calibri Light" panose="020F0302020204030204"/>
                <a:ea typeface="+mn-ea"/>
                <a:cs typeface="Calibri Light" panose="020F0302020204030204"/>
              </a:rPr>
              <a:t>be the </a:t>
            </a:r>
            <a:r>
              <a:rPr kumimoji="0" sz="2000" kern="1200" cap="none" spc="-8" normalizeH="0" baseline="0" noProof="0" dirty="0">
                <a:latin typeface="Calibri Light" panose="020F0302020204030204"/>
                <a:ea typeface="+mn-ea"/>
                <a:cs typeface="Calibri Light" panose="020F0302020204030204"/>
              </a:rPr>
              <a:t>pointer </a:t>
            </a:r>
            <a:r>
              <a:rPr kumimoji="0" sz="2000" kern="1200" cap="none" spc="-11" normalizeH="0" baseline="0" noProof="0" dirty="0">
                <a:latin typeface="Calibri Light" panose="020F0302020204030204"/>
                <a:ea typeface="+mn-ea"/>
                <a:cs typeface="Calibri Light" panose="020F0302020204030204"/>
              </a:rPr>
              <a:t>to </a:t>
            </a:r>
            <a:r>
              <a:rPr kumimoji="0" sz="2000" kern="1200" cap="none" spc="-15" normalizeH="0" baseline="0" noProof="0" dirty="0">
                <a:latin typeface="Calibri Light" panose="020F0302020204030204"/>
                <a:ea typeface="+mn-ea"/>
                <a:cs typeface="Calibri Light" panose="020F0302020204030204"/>
              </a:rPr>
              <a:t>first </a:t>
            </a:r>
            <a:r>
              <a:rPr kumimoji="0" sz="2000" kern="1200" cap="none" spc="0" normalizeH="0" baseline="0" noProof="0" dirty="0">
                <a:latin typeface="Calibri Light" panose="020F0302020204030204"/>
                <a:ea typeface="+mn-ea"/>
                <a:cs typeface="Calibri Light" panose="020F0302020204030204"/>
              </a:rPr>
              <a:t>node in the </a:t>
            </a:r>
            <a:r>
              <a:rPr kumimoji="0" sz="2000" kern="1200" cap="none" spc="-11" normalizeH="0" baseline="0" noProof="0" dirty="0">
                <a:latin typeface="Calibri Light" panose="020F0302020204030204"/>
                <a:ea typeface="+mn-ea"/>
                <a:cs typeface="Calibri Light" panose="020F0302020204030204"/>
              </a:rPr>
              <a:t>current</a:t>
            </a:r>
            <a:r>
              <a:rPr kumimoji="0" sz="2000" kern="1200" cap="none" spc="-30" normalizeH="0" baseline="0" noProof="0" dirty="0">
                <a:latin typeface="Calibri Light" panose="020F0302020204030204"/>
                <a:ea typeface="+mn-ea"/>
                <a:cs typeface="Calibri Light" panose="020F0302020204030204"/>
              </a:rPr>
              <a:t> </a:t>
            </a:r>
            <a:r>
              <a:rPr kumimoji="0" sz="2000" kern="1200" cap="none" spc="-8" normalizeH="0" baseline="0" noProof="0" dirty="0">
                <a:latin typeface="Calibri Light" panose="020F0302020204030204"/>
                <a:ea typeface="+mn-ea"/>
                <a:cs typeface="Calibri Light" panose="020F0302020204030204"/>
              </a:rPr>
              <a:t>list</a:t>
            </a:r>
            <a:endParaRPr kumimoji="0" sz="2000" kern="1200" cap="none" spc="0" normalizeH="0" baseline="0" noProof="0" dirty="0">
              <a:latin typeface="Calibri Light" panose="020F0302020204030204"/>
              <a:ea typeface="+mn-ea"/>
              <a:cs typeface="Calibri Light" panose="020F0302020204030204"/>
            </a:endParaRPr>
          </a:p>
          <a:p>
            <a:pPr marL="395605" marR="0" indent="-386715" defTabSz="914400">
              <a:lnSpc>
                <a:spcPts val="1915"/>
              </a:lnSpc>
              <a:spcBef>
                <a:spcPts val="160"/>
              </a:spcBef>
              <a:buClrTx/>
              <a:buSzTx/>
              <a:buFontTx/>
              <a:buAutoNum type="arabicPeriod"/>
              <a:tabLst>
                <a:tab pos="395605" algn="l"/>
                <a:tab pos="396240" algn="l"/>
              </a:tabLst>
              <a:defRPr/>
            </a:pPr>
            <a:r>
              <a:rPr kumimoji="0" sz="2000" kern="1200" cap="none" spc="-23" normalizeH="0" baseline="0" noProof="0" dirty="0">
                <a:latin typeface="Calibri Light" panose="020F0302020204030204"/>
                <a:ea typeface="+mn-ea"/>
                <a:cs typeface="Calibri Light" panose="020F0302020204030204"/>
              </a:rPr>
              <a:t>Create </a:t>
            </a:r>
            <a:r>
              <a:rPr kumimoji="0" sz="2000" kern="1200" cap="none" spc="-4" normalizeH="0" baseline="0" noProof="0" dirty="0">
                <a:latin typeface="Calibri Light" panose="020F0302020204030204"/>
                <a:ea typeface="+mn-ea"/>
                <a:cs typeface="Calibri Light" panose="020F0302020204030204"/>
              </a:rPr>
              <a:t>a </a:t>
            </a:r>
            <a:r>
              <a:rPr kumimoji="0" sz="2000" kern="1200" cap="none" spc="-8" normalizeH="0" baseline="0" noProof="0" dirty="0">
                <a:latin typeface="Calibri Light" panose="020F0302020204030204"/>
                <a:ea typeface="+mn-ea"/>
                <a:cs typeface="Calibri Light" panose="020F0302020204030204"/>
              </a:rPr>
              <a:t>new node using </a:t>
            </a:r>
            <a:r>
              <a:rPr kumimoji="0" sz="2000" kern="1200" cap="none" spc="-11" normalizeH="0" baseline="0" noProof="0" dirty="0">
                <a:latin typeface="Calibri Light" panose="020F0302020204030204"/>
                <a:ea typeface="+mn-ea"/>
                <a:cs typeface="Calibri Light" panose="020F0302020204030204"/>
              </a:rPr>
              <a:t>malloc</a:t>
            </a:r>
            <a:r>
              <a:rPr kumimoji="0" sz="2000" kern="1200" cap="none" spc="-221" normalizeH="0" baseline="0" noProof="0" dirty="0">
                <a:latin typeface="Calibri Light" panose="020F0302020204030204"/>
                <a:ea typeface="+mn-ea"/>
                <a:cs typeface="Calibri Light" panose="020F0302020204030204"/>
              </a:rPr>
              <a:t> </a:t>
            </a:r>
            <a:r>
              <a:rPr kumimoji="0" sz="2000" kern="1200" cap="none" spc="-11" normalizeH="0" baseline="0" noProof="0" dirty="0">
                <a:latin typeface="Calibri Light" panose="020F0302020204030204"/>
                <a:ea typeface="+mn-ea"/>
                <a:cs typeface="Calibri Light" panose="020F0302020204030204"/>
              </a:rPr>
              <a:t>function</a:t>
            </a:r>
            <a:endParaRPr kumimoji="0" sz="2000" kern="1200" cap="none" spc="0" normalizeH="0" baseline="0" noProof="0" dirty="0">
              <a:latin typeface="Calibri Light" panose="020F0302020204030204"/>
              <a:ea typeface="+mn-ea"/>
              <a:cs typeface="Calibri Light" panose="020F0302020204030204"/>
            </a:endParaRPr>
          </a:p>
          <a:p>
            <a:pPr marL="695325" marR="0" defTabSz="914400">
              <a:lnSpc>
                <a:spcPts val="1645"/>
              </a:lnSpc>
              <a:buClrTx/>
              <a:buSzTx/>
              <a:buFontTx/>
              <a:buNone/>
              <a:defRPr/>
            </a:pPr>
            <a:r>
              <a:rPr kumimoji="0" sz="2000" i="1" kern="1200" cap="none" spc="-11" normalizeH="0" baseline="0" noProof="0" dirty="0" err="1">
                <a:latin typeface="Calibri Light" panose="020F0302020204030204"/>
                <a:ea typeface="+mn-ea"/>
                <a:cs typeface="Calibri Light" panose="020F0302020204030204"/>
              </a:rPr>
              <a:t>NewNode</a:t>
            </a:r>
            <a:r>
              <a:rPr kumimoji="0" sz="2000" i="1" kern="1200" cap="none" spc="-11" normalizeH="0" baseline="0" noProof="0" dirty="0">
                <a:latin typeface="Calibri Light" panose="020F0302020204030204"/>
                <a:ea typeface="+mn-ea"/>
                <a:cs typeface="Calibri Light" panose="020F0302020204030204"/>
              </a:rPr>
              <a:t>=(</a:t>
            </a:r>
            <a:r>
              <a:rPr kumimoji="0" sz="2000" i="1" kern="1200" cap="none" spc="-11" normalizeH="0" baseline="0" noProof="0" dirty="0" err="1">
                <a:latin typeface="Calibri Light" panose="020F0302020204030204"/>
                <a:ea typeface="+mn-ea"/>
                <a:cs typeface="Calibri Light" panose="020F0302020204030204"/>
              </a:rPr>
              <a:t>NodeType</a:t>
            </a:r>
            <a:r>
              <a:rPr kumimoji="0" sz="2000" i="1" kern="1200" cap="none" spc="-11" normalizeH="0" baseline="0" noProof="0" dirty="0">
                <a:latin typeface="Calibri Light" panose="020F0302020204030204"/>
                <a:ea typeface="+mn-ea"/>
                <a:cs typeface="Calibri Light" panose="020F0302020204030204"/>
              </a:rPr>
              <a:t>*)malloc(</a:t>
            </a:r>
            <a:r>
              <a:rPr kumimoji="0" sz="2000" i="1" kern="1200" cap="none" spc="-11" normalizeH="0" baseline="0" noProof="0" dirty="0" err="1">
                <a:latin typeface="Calibri Light" panose="020F0302020204030204"/>
                <a:ea typeface="+mn-ea"/>
                <a:cs typeface="Calibri Light" panose="020F0302020204030204"/>
              </a:rPr>
              <a:t>sizeof</a:t>
            </a:r>
            <a:r>
              <a:rPr kumimoji="0" sz="2000" i="1" kern="1200" cap="none" spc="-11" normalizeH="0" baseline="0" noProof="0" dirty="0">
                <a:latin typeface="Calibri Light" panose="020F0302020204030204"/>
                <a:ea typeface="+mn-ea"/>
                <a:cs typeface="Calibri Light" panose="020F0302020204030204"/>
              </a:rPr>
              <a:t>(</a:t>
            </a:r>
            <a:r>
              <a:rPr kumimoji="0" sz="2000" i="1" kern="1200" cap="none" spc="-11" normalizeH="0" baseline="0" noProof="0" dirty="0" err="1">
                <a:latin typeface="Calibri Light" panose="020F0302020204030204"/>
                <a:ea typeface="+mn-ea"/>
                <a:cs typeface="Calibri Light" panose="020F0302020204030204"/>
              </a:rPr>
              <a:t>NodeType</a:t>
            </a:r>
            <a:r>
              <a:rPr kumimoji="0" sz="2000" i="1" kern="1200" cap="none" spc="-11" normalizeH="0" baseline="0" noProof="0" dirty="0">
                <a:latin typeface="Calibri Light" panose="020F0302020204030204"/>
                <a:ea typeface="+mn-ea"/>
                <a:cs typeface="Calibri Light" panose="020F0302020204030204"/>
              </a:rPr>
              <a:t>)); </a:t>
            </a:r>
            <a:endParaRPr kumimoji="0" sz="2000" kern="1200" cap="none" spc="0" normalizeH="0" baseline="0" noProof="0" dirty="0">
              <a:latin typeface="Calibri Light" panose="020F0302020204030204"/>
              <a:ea typeface="+mn-ea"/>
              <a:cs typeface="Calibri Light" panose="020F0302020204030204"/>
            </a:endParaRPr>
          </a:p>
          <a:p>
            <a:pPr marL="395605" marR="0" indent="-386715" defTabSz="914400">
              <a:lnSpc>
                <a:spcPts val="1915"/>
              </a:lnSpc>
              <a:spcBef>
                <a:spcPts val="155"/>
              </a:spcBef>
              <a:buClrTx/>
              <a:buSzTx/>
              <a:buFontTx/>
              <a:buAutoNum type="arabicPeriod" startAt="2"/>
              <a:tabLst>
                <a:tab pos="395605" algn="l"/>
                <a:tab pos="396240" algn="l"/>
              </a:tabLst>
              <a:defRPr/>
            </a:pPr>
            <a:r>
              <a:rPr kumimoji="0" sz="2000" kern="1200" cap="none" spc="-8" normalizeH="0" baseline="0" noProof="0" dirty="0">
                <a:latin typeface="Calibri Light" panose="020F0302020204030204"/>
                <a:ea typeface="+mn-ea"/>
                <a:cs typeface="Calibri Light" panose="020F0302020204030204"/>
              </a:rPr>
              <a:t>Assign</a:t>
            </a:r>
            <a:r>
              <a:rPr kumimoji="0" sz="2000" kern="1200" cap="none" spc="-49" normalizeH="0" baseline="0" noProof="0" dirty="0">
                <a:latin typeface="Calibri Light" panose="020F0302020204030204"/>
                <a:ea typeface="+mn-ea"/>
                <a:cs typeface="Calibri Light" panose="020F0302020204030204"/>
              </a:rPr>
              <a:t> </a:t>
            </a:r>
            <a:r>
              <a:rPr kumimoji="0" sz="2000" kern="1200" cap="none" spc="-19" normalizeH="0" baseline="0" noProof="0" dirty="0">
                <a:latin typeface="Calibri Light" panose="020F0302020204030204"/>
                <a:ea typeface="+mn-ea"/>
                <a:cs typeface="Calibri Light" panose="020F0302020204030204"/>
              </a:rPr>
              <a:t>data</a:t>
            </a:r>
            <a:r>
              <a:rPr kumimoji="0" sz="2000" kern="1200" cap="none" spc="-45" normalizeH="0" baseline="0" noProof="0" dirty="0">
                <a:latin typeface="Calibri Light" panose="020F0302020204030204"/>
                <a:ea typeface="+mn-ea"/>
                <a:cs typeface="Calibri Light" panose="020F0302020204030204"/>
              </a:rPr>
              <a:t> </a:t>
            </a:r>
            <a:r>
              <a:rPr kumimoji="0" sz="2000" kern="1200" cap="none" spc="-15" normalizeH="0" baseline="0" noProof="0" dirty="0">
                <a:latin typeface="Calibri Light" panose="020F0302020204030204"/>
                <a:ea typeface="+mn-ea"/>
                <a:cs typeface="Calibri Light" panose="020F0302020204030204"/>
              </a:rPr>
              <a:t>to</a:t>
            </a:r>
            <a:r>
              <a:rPr kumimoji="0" sz="2000" kern="1200" cap="none" spc="-30" normalizeH="0" baseline="0" noProof="0" dirty="0">
                <a:latin typeface="Calibri Light" panose="020F0302020204030204"/>
                <a:ea typeface="+mn-ea"/>
                <a:cs typeface="Calibri Light" panose="020F0302020204030204"/>
              </a:rPr>
              <a:t> </a:t>
            </a:r>
            <a:r>
              <a:rPr kumimoji="0" sz="2000" kern="1200" cap="none" spc="-4" normalizeH="0" baseline="0" noProof="0" dirty="0">
                <a:latin typeface="Calibri Light" panose="020F0302020204030204"/>
                <a:ea typeface="+mn-ea"/>
                <a:cs typeface="Calibri Light" panose="020F0302020204030204"/>
              </a:rPr>
              <a:t>the</a:t>
            </a:r>
            <a:r>
              <a:rPr kumimoji="0" sz="2000" kern="1200" cap="none" spc="-53" normalizeH="0" baseline="0" noProof="0" dirty="0">
                <a:latin typeface="Calibri Light" panose="020F0302020204030204"/>
                <a:ea typeface="+mn-ea"/>
                <a:cs typeface="Calibri Light" panose="020F0302020204030204"/>
              </a:rPr>
              <a:t> </a:t>
            </a:r>
            <a:r>
              <a:rPr kumimoji="0" sz="2000" kern="1200" cap="none" spc="-15" normalizeH="0" baseline="0" noProof="0" dirty="0">
                <a:latin typeface="Calibri Light" panose="020F0302020204030204"/>
                <a:ea typeface="+mn-ea"/>
                <a:cs typeface="Calibri Light" panose="020F0302020204030204"/>
              </a:rPr>
              <a:t>info</a:t>
            </a:r>
            <a:r>
              <a:rPr kumimoji="0" sz="2000" kern="1200" cap="none" spc="-49" normalizeH="0" baseline="0" noProof="0" dirty="0">
                <a:latin typeface="Calibri Light" panose="020F0302020204030204"/>
                <a:ea typeface="+mn-ea"/>
                <a:cs typeface="Calibri Light" panose="020F0302020204030204"/>
              </a:rPr>
              <a:t> </a:t>
            </a:r>
            <a:r>
              <a:rPr kumimoji="0" sz="2000" kern="1200" cap="none" spc="-4" normalizeH="0" baseline="0" noProof="0" dirty="0">
                <a:latin typeface="Calibri Light" panose="020F0302020204030204"/>
                <a:ea typeface="+mn-ea"/>
                <a:cs typeface="Calibri Light" panose="020F0302020204030204"/>
              </a:rPr>
              <a:t>field</a:t>
            </a:r>
            <a:r>
              <a:rPr kumimoji="0" sz="2000" kern="1200" cap="none" spc="-56" normalizeH="0" baseline="0" noProof="0" dirty="0">
                <a:latin typeface="Calibri Light" panose="020F0302020204030204"/>
                <a:ea typeface="+mn-ea"/>
                <a:cs typeface="Calibri Light" panose="020F0302020204030204"/>
              </a:rPr>
              <a:t> </a:t>
            </a:r>
            <a:r>
              <a:rPr kumimoji="0" sz="2000" kern="1200" cap="none" spc="-4" normalizeH="0" baseline="0" noProof="0" dirty="0">
                <a:latin typeface="Calibri Light" panose="020F0302020204030204"/>
                <a:ea typeface="+mn-ea"/>
                <a:cs typeface="Calibri Light" panose="020F0302020204030204"/>
              </a:rPr>
              <a:t>of</a:t>
            </a:r>
            <a:r>
              <a:rPr kumimoji="0" sz="2000" kern="1200" cap="none" spc="-26" normalizeH="0" baseline="0" noProof="0" dirty="0">
                <a:latin typeface="Calibri Light" panose="020F0302020204030204"/>
                <a:ea typeface="+mn-ea"/>
                <a:cs typeface="Calibri Light" panose="020F0302020204030204"/>
              </a:rPr>
              <a:t> </a:t>
            </a:r>
            <a:r>
              <a:rPr kumimoji="0" sz="2000" kern="1200" cap="none" spc="-8" normalizeH="0" baseline="0" noProof="0" dirty="0">
                <a:latin typeface="Calibri Light" panose="020F0302020204030204"/>
                <a:ea typeface="+mn-ea"/>
                <a:cs typeface="Calibri Light" panose="020F0302020204030204"/>
              </a:rPr>
              <a:t>new</a:t>
            </a:r>
            <a:r>
              <a:rPr kumimoji="0" sz="2000" kern="1200" cap="none" spc="-53" normalizeH="0" baseline="0" noProof="0" dirty="0">
                <a:latin typeface="Calibri Light" panose="020F0302020204030204"/>
                <a:ea typeface="+mn-ea"/>
                <a:cs typeface="Calibri Light" panose="020F0302020204030204"/>
              </a:rPr>
              <a:t> </a:t>
            </a:r>
            <a:r>
              <a:rPr kumimoji="0" sz="2000" kern="1200" cap="none" spc="-8" normalizeH="0" baseline="0" noProof="0" dirty="0">
                <a:latin typeface="Calibri Light" panose="020F0302020204030204"/>
                <a:ea typeface="+mn-ea"/>
                <a:cs typeface="Calibri Light" panose="020F0302020204030204"/>
              </a:rPr>
              <a:t>node</a:t>
            </a:r>
            <a:endParaRPr kumimoji="0" sz="2000" kern="1200" cap="none" spc="0" normalizeH="0" baseline="0" noProof="0" dirty="0">
              <a:latin typeface="Calibri Light" panose="020F0302020204030204"/>
              <a:ea typeface="+mn-ea"/>
              <a:cs typeface="Calibri Light" panose="020F0302020204030204"/>
            </a:endParaRPr>
          </a:p>
          <a:p>
            <a:pPr marL="695325" marR="0" defTabSz="914400">
              <a:lnSpc>
                <a:spcPts val="1645"/>
              </a:lnSpc>
              <a:buClrTx/>
              <a:buSzTx/>
              <a:buFontTx/>
              <a:buNone/>
              <a:defRPr/>
            </a:pPr>
            <a:r>
              <a:rPr kumimoji="0" sz="2000" i="1" kern="1200" cap="none" spc="-8" normalizeH="0" baseline="0" noProof="0" dirty="0" err="1">
                <a:latin typeface="Calibri Light" panose="020F0302020204030204"/>
                <a:ea typeface="+mn-ea"/>
                <a:cs typeface="Calibri Light" panose="020F0302020204030204"/>
              </a:rPr>
              <a:t>NewNode</a:t>
            </a:r>
            <a:r>
              <a:rPr kumimoji="0" sz="2000" i="1" kern="1200" cap="none" spc="-8" normalizeH="0" baseline="0" noProof="0" dirty="0">
                <a:latin typeface="Calibri Light" panose="020F0302020204030204"/>
                <a:ea typeface="+mn-ea"/>
                <a:cs typeface="Calibri Light" panose="020F0302020204030204"/>
              </a:rPr>
              <a:t>-&gt;info=</a:t>
            </a:r>
            <a:r>
              <a:rPr kumimoji="0" sz="2000" i="1" kern="1200" cap="none" spc="-8" normalizeH="0" baseline="0" noProof="0" dirty="0" err="1">
                <a:latin typeface="Calibri Light" panose="020F0302020204030204"/>
                <a:ea typeface="+mn-ea"/>
                <a:cs typeface="Calibri Light" panose="020F0302020204030204"/>
              </a:rPr>
              <a:t>newItem</a:t>
            </a:r>
            <a:r>
              <a:rPr kumimoji="0" sz="2000" i="1" kern="1200" cap="none" spc="-8" normalizeH="0" baseline="0" noProof="0" dirty="0">
                <a:latin typeface="Calibri Light" panose="020F0302020204030204"/>
                <a:ea typeface="+mn-ea"/>
                <a:cs typeface="Calibri Light" panose="020F0302020204030204"/>
              </a:rPr>
              <a:t>; </a:t>
            </a:r>
            <a:endParaRPr kumimoji="0" sz="2000" kern="1200" cap="none" spc="0" normalizeH="0" baseline="0" noProof="0" dirty="0">
              <a:latin typeface="Calibri Light" panose="020F0302020204030204"/>
              <a:ea typeface="+mn-ea"/>
              <a:cs typeface="Calibri Light" panose="020F0302020204030204"/>
            </a:endParaRPr>
          </a:p>
          <a:p>
            <a:pPr marL="395605" marR="0" indent="-386715" defTabSz="914400">
              <a:spcBef>
                <a:spcPts val="155"/>
              </a:spcBef>
              <a:buClrTx/>
              <a:buSzTx/>
              <a:buFontTx/>
              <a:buAutoNum type="arabicPeriod" startAt="3"/>
              <a:tabLst>
                <a:tab pos="395605" algn="l"/>
                <a:tab pos="396240" algn="l"/>
              </a:tabLst>
              <a:defRPr/>
            </a:pPr>
            <a:r>
              <a:rPr kumimoji="0" sz="2000" kern="1200" cap="none" spc="-15" normalizeH="0" baseline="0" noProof="0" dirty="0">
                <a:latin typeface="Calibri Light" panose="020F0302020204030204"/>
                <a:ea typeface="+mn-ea"/>
                <a:cs typeface="Calibri Light" panose="020F0302020204030204"/>
              </a:rPr>
              <a:t>Enter</a:t>
            </a:r>
            <a:r>
              <a:rPr kumimoji="0" sz="2000" kern="1200" cap="none" spc="-41" normalizeH="0" baseline="0" noProof="0" dirty="0">
                <a:latin typeface="Calibri Light" panose="020F0302020204030204"/>
                <a:ea typeface="+mn-ea"/>
                <a:cs typeface="Calibri Light" panose="020F0302020204030204"/>
              </a:rPr>
              <a:t> </a:t>
            </a:r>
            <a:r>
              <a:rPr kumimoji="0" sz="2000" kern="1200" cap="none" spc="-11" normalizeH="0" baseline="0" noProof="0" dirty="0">
                <a:latin typeface="Calibri Light" panose="020F0302020204030204"/>
                <a:ea typeface="+mn-ea"/>
                <a:cs typeface="Calibri Light" panose="020F0302020204030204"/>
              </a:rPr>
              <a:t>position</a:t>
            </a:r>
            <a:r>
              <a:rPr kumimoji="0" sz="2000" kern="1200" cap="none" spc="-38" normalizeH="0" baseline="0" noProof="0" dirty="0">
                <a:latin typeface="Calibri Light" panose="020F0302020204030204"/>
                <a:ea typeface="+mn-ea"/>
                <a:cs typeface="Calibri Light" panose="020F0302020204030204"/>
              </a:rPr>
              <a:t> </a:t>
            </a:r>
            <a:r>
              <a:rPr kumimoji="0" sz="2000" kern="1200" cap="none" spc="-4" normalizeH="0" baseline="0" noProof="0" dirty="0">
                <a:latin typeface="Calibri Light" panose="020F0302020204030204"/>
                <a:ea typeface="+mn-ea"/>
                <a:cs typeface="Calibri Light" panose="020F0302020204030204"/>
              </a:rPr>
              <a:t>of</a:t>
            </a:r>
            <a:r>
              <a:rPr kumimoji="0" sz="2000" kern="1200" cap="none" spc="-30" normalizeH="0" baseline="0" noProof="0" dirty="0">
                <a:latin typeface="Calibri Light" panose="020F0302020204030204"/>
                <a:ea typeface="+mn-ea"/>
                <a:cs typeface="Calibri Light" panose="020F0302020204030204"/>
              </a:rPr>
              <a:t> </a:t>
            </a:r>
            <a:r>
              <a:rPr kumimoji="0" sz="2000" kern="1200" cap="none" spc="-4" normalizeH="0" baseline="0" noProof="0" dirty="0">
                <a:latin typeface="Calibri Light" panose="020F0302020204030204"/>
                <a:ea typeface="+mn-ea"/>
                <a:cs typeface="Calibri Light" panose="020F0302020204030204"/>
              </a:rPr>
              <a:t>a</a:t>
            </a:r>
            <a:r>
              <a:rPr kumimoji="0" sz="2000" kern="1200" cap="none" spc="-23" normalizeH="0" baseline="0" noProof="0" dirty="0">
                <a:latin typeface="Calibri Light" panose="020F0302020204030204"/>
                <a:ea typeface="+mn-ea"/>
                <a:cs typeface="Calibri Light" panose="020F0302020204030204"/>
              </a:rPr>
              <a:t> </a:t>
            </a:r>
            <a:r>
              <a:rPr kumimoji="0" sz="2000" kern="1200" cap="none" spc="-8" normalizeH="0" baseline="0" noProof="0" dirty="0">
                <a:latin typeface="Calibri Light" panose="020F0302020204030204"/>
                <a:ea typeface="+mn-ea"/>
                <a:cs typeface="Calibri Light" panose="020F0302020204030204"/>
              </a:rPr>
              <a:t>node</a:t>
            </a:r>
            <a:r>
              <a:rPr kumimoji="0" sz="2000" kern="1200" cap="none" spc="-41" normalizeH="0" baseline="0" noProof="0" dirty="0">
                <a:latin typeface="Calibri Light" panose="020F0302020204030204"/>
                <a:ea typeface="+mn-ea"/>
                <a:cs typeface="Calibri Light" panose="020F0302020204030204"/>
              </a:rPr>
              <a:t> </a:t>
            </a:r>
            <a:r>
              <a:rPr kumimoji="0" sz="2000" kern="1200" cap="none" spc="-15" normalizeH="0" baseline="0" noProof="0" dirty="0">
                <a:latin typeface="Calibri Light" panose="020F0302020204030204"/>
                <a:ea typeface="+mn-ea"/>
                <a:cs typeface="Calibri Light" panose="020F0302020204030204"/>
              </a:rPr>
              <a:t>at</a:t>
            </a:r>
            <a:r>
              <a:rPr kumimoji="0" sz="2000" kern="1200" cap="none" spc="-30" normalizeH="0" baseline="0" noProof="0" dirty="0">
                <a:latin typeface="Calibri Light" panose="020F0302020204030204"/>
                <a:ea typeface="+mn-ea"/>
                <a:cs typeface="Calibri Light" panose="020F0302020204030204"/>
              </a:rPr>
              <a:t> </a:t>
            </a:r>
            <a:r>
              <a:rPr kumimoji="0" sz="2000" kern="1200" cap="none" spc="-8" normalizeH="0" baseline="0" noProof="0" dirty="0">
                <a:latin typeface="Calibri Light" panose="020F0302020204030204"/>
                <a:ea typeface="+mn-ea"/>
                <a:cs typeface="Calibri Light" panose="020F0302020204030204"/>
              </a:rPr>
              <a:t>which</a:t>
            </a:r>
            <a:r>
              <a:rPr kumimoji="0" sz="2000" kern="1200" cap="none" spc="-49" normalizeH="0" baseline="0" noProof="0" dirty="0">
                <a:latin typeface="Calibri Light" panose="020F0302020204030204"/>
                <a:ea typeface="+mn-ea"/>
                <a:cs typeface="Calibri Light" panose="020F0302020204030204"/>
              </a:rPr>
              <a:t> </a:t>
            </a:r>
            <a:r>
              <a:rPr kumimoji="0" sz="2000" kern="1200" cap="none" spc="-15" normalizeH="0" baseline="0" noProof="0" dirty="0">
                <a:latin typeface="Calibri Light" panose="020F0302020204030204"/>
                <a:ea typeface="+mn-ea"/>
                <a:cs typeface="Calibri Light" panose="020F0302020204030204"/>
              </a:rPr>
              <a:t>you</a:t>
            </a:r>
            <a:r>
              <a:rPr kumimoji="0" sz="2000" kern="1200" cap="none" spc="-45" normalizeH="0" baseline="0" noProof="0" dirty="0">
                <a:latin typeface="Calibri Light" panose="020F0302020204030204"/>
                <a:ea typeface="+mn-ea"/>
                <a:cs typeface="Calibri Light" panose="020F0302020204030204"/>
              </a:rPr>
              <a:t> </a:t>
            </a:r>
            <a:r>
              <a:rPr kumimoji="0" sz="2000" kern="1200" cap="none" spc="-19" normalizeH="0" baseline="0" noProof="0" dirty="0">
                <a:latin typeface="Calibri Light" panose="020F0302020204030204"/>
                <a:ea typeface="+mn-ea"/>
                <a:cs typeface="Calibri Light" panose="020F0302020204030204"/>
              </a:rPr>
              <a:t>want</a:t>
            </a:r>
            <a:r>
              <a:rPr kumimoji="0" sz="2000" kern="1200" cap="none" spc="-38" normalizeH="0" baseline="0" noProof="0" dirty="0">
                <a:latin typeface="Calibri Light" panose="020F0302020204030204"/>
                <a:ea typeface="+mn-ea"/>
                <a:cs typeface="Calibri Light" panose="020F0302020204030204"/>
              </a:rPr>
              <a:t> </a:t>
            </a:r>
            <a:r>
              <a:rPr kumimoji="0" sz="2000" kern="1200" cap="none" spc="-15" normalizeH="0" baseline="0" noProof="0" dirty="0">
                <a:latin typeface="Calibri Light" panose="020F0302020204030204"/>
                <a:ea typeface="+mn-ea"/>
                <a:cs typeface="Calibri Light" panose="020F0302020204030204"/>
              </a:rPr>
              <a:t>to</a:t>
            </a:r>
            <a:r>
              <a:rPr kumimoji="0" sz="2000" kern="1200" cap="none" spc="-26" normalizeH="0" baseline="0" noProof="0" dirty="0">
                <a:latin typeface="Calibri Light" panose="020F0302020204030204"/>
                <a:ea typeface="+mn-ea"/>
                <a:cs typeface="Calibri Light" panose="020F0302020204030204"/>
              </a:rPr>
              <a:t> </a:t>
            </a:r>
            <a:r>
              <a:rPr kumimoji="0" sz="2000" kern="1200" cap="none" spc="-8" normalizeH="0" baseline="0" noProof="0" dirty="0">
                <a:latin typeface="Calibri Light" panose="020F0302020204030204"/>
                <a:ea typeface="+mn-ea"/>
                <a:cs typeface="Calibri Light" panose="020F0302020204030204"/>
              </a:rPr>
              <a:t>insert</a:t>
            </a:r>
            <a:r>
              <a:rPr kumimoji="0" sz="2000" kern="1200" cap="none" spc="-38" normalizeH="0" baseline="0" noProof="0" dirty="0">
                <a:latin typeface="Calibri Light" panose="020F0302020204030204"/>
                <a:ea typeface="+mn-ea"/>
                <a:cs typeface="Calibri Light" panose="020F0302020204030204"/>
              </a:rPr>
              <a:t> </a:t>
            </a:r>
            <a:r>
              <a:rPr kumimoji="0" sz="2000" kern="1200" cap="none" spc="-4" normalizeH="0" baseline="0" noProof="0" dirty="0">
                <a:latin typeface="Calibri Light" panose="020F0302020204030204"/>
                <a:ea typeface="+mn-ea"/>
                <a:cs typeface="Calibri Light" panose="020F0302020204030204"/>
              </a:rPr>
              <a:t>a</a:t>
            </a:r>
            <a:r>
              <a:rPr kumimoji="0" sz="2000" kern="1200" cap="none" spc="-23" normalizeH="0" baseline="0" noProof="0" dirty="0">
                <a:latin typeface="Calibri Light" panose="020F0302020204030204"/>
                <a:ea typeface="+mn-ea"/>
                <a:cs typeface="Calibri Light" panose="020F0302020204030204"/>
              </a:rPr>
              <a:t> </a:t>
            </a:r>
            <a:r>
              <a:rPr kumimoji="0" sz="2000" kern="1200" cap="none" spc="-8" normalizeH="0" baseline="0" noProof="0" dirty="0">
                <a:latin typeface="Calibri Light" panose="020F0302020204030204"/>
                <a:ea typeface="+mn-ea"/>
                <a:cs typeface="Calibri Light" panose="020F0302020204030204"/>
              </a:rPr>
              <a:t>new</a:t>
            </a:r>
            <a:r>
              <a:rPr kumimoji="0" sz="2000" kern="1200" cap="none" spc="-45" normalizeH="0" baseline="0" noProof="0" dirty="0">
                <a:latin typeface="Calibri Light" panose="020F0302020204030204"/>
                <a:ea typeface="+mn-ea"/>
                <a:cs typeface="Calibri Light" panose="020F0302020204030204"/>
              </a:rPr>
              <a:t> </a:t>
            </a:r>
            <a:r>
              <a:rPr kumimoji="0" sz="2000" kern="1200" cap="none" spc="-8" normalizeH="0" baseline="0" noProof="0" dirty="0">
                <a:latin typeface="Calibri Light" panose="020F0302020204030204"/>
                <a:ea typeface="+mn-ea"/>
                <a:cs typeface="Calibri Light" panose="020F0302020204030204"/>
              </a:rPr>
              <a:t>node.</a:t>
            </a:r>
            <a:r>
              <a:rPr kumimoji="0" sz="2000" kern="1200" cap="none" spc="-38" normalizeH="0" baseline="0" noProof="0" dirty="0">
                <a:latin typeface="Calibri Light" panose="020F0302020204030204"/>
                <a:ea typeface="+mn-ea"/>
                <a:cs typeface="Calibri Light" panose="020F0302020204030204"/>
              </a:rPr>
              <a:t> </a:t>
            </a:r>
            <a:r>
              <a:rPr kumimoji="0" sz="2000" kern="1200" cap="none" spc="-11" normalizeH="0" baseline="0" noProof="0" dirty="0">
                <a:latin typeface="Calibri Light" panose="020F0302020204030204"/>
                <a:ea typeface="+mn-ea"/>
                <a:cs typeface="Calibri Light" panose="020F0302020204030204"/>
              </a:rPr>
              <a:t>Let</a:t>
            </a:r>
            <a:r>
              <a:rPr kumimoji="0" sz="2000" kern="1200" cap="none" spc="-41" normalizeH="0" baseline="0" noProof="0" dirty="0">
                <a:latin typeface="Calibri Light" panose="020F0302020204030204"/>
                <a:ea typeface="+mn-ea"/>
                <a:cs typeface="Calibri Light" panose="020F0302020204030204"/>
              </a:rPr>
              <a:t> </a:t>
            </a:r>
            <a:r>
              <a:rPr kumimoji="0" sz="2000" kern="1200" cap="none" spc="-4" normalizeH="0" baseline="0" noProof="0" dirty="0">
                <a:latin typeface="Calibri Light" panose="020F0302020204030204"/>
                <a:ea typeface="+mn-ea"/>
                <a:cs typeface="Calibri Light" panose="020F0302020204030204"/>
              </a:rPr>
              <a:t>this</a:t>
            </a:r>
            <a:r>
              <a:rPr kumimoji="0" sz="2000" kern="1200" cap="none" spc="-41" normalizeH="0" baseline="0" noProof="0" dirty="0">
                <a:latin typeface="Calibri Light" panose="020F0302020204030204"/>
                <a:ea typeface="+mn-ea"/>
                <a:cs typeface="Calibri Light" panose="020F0302020204030204"/>
              </a:rPr>
              <a:t> </a:t>
            </a:r>
            <a:r>
              <a:rPr kumimoji="0" sz="2000" kern="1200" cap="none" spc="-8" normalizeH="0" baseline="0" noProof="0" dirty="0">
                <a:latin typeface="Calibri Light" panose="020F0302020204030204"/>
                <a:ea typeface="+mn-ea"/>
                <a:cs typeface="Calibri Light" panose="020F0302020204030204"/>
              </a:rPr>
              <a:t>position</a:t>
            </a:r>
            <a:r>
              <a:rPr kumimoji="0" sz="2000" kern="1200" cap="none" spc="-49" normalizeH="0" baseline="0" noProof="0" dirty="0">
                <a:latin typeface="Calibri Light" panose="020F0302020204030204"/>
                <a:ea typeface="+mn-ea"/>
                <a:cs typeface="Calibri Light" panose="020F0302020204030204"/>
              </a:rPr>
              <a:t> </a:t>
            </a:r>
            <a:r>
              <a:rPr kumimoji="0" sz="2000" kern="1200" cap="none" spc="0" normalizeH="0" baseline="0" noProof="0" dirty="0">
                <a:latin typeface="Calibri Light" panose="020F0302020204030204"/>
                <a:ea typeface="+mn-ea"/>
                <a:cs typeface="Calibri Light" panose="020F0302020204030204"/>
              </a:rPr>
              <a:t>is</a:t>
            </a:r>
            <a:r>
              <a:rPr kumimoji="0" sz="2000" kern="1200" cap="none" spc="-26" normalizeH="0" baseline="0" noProof="0" dirty="0">
                <a:latin typeface="Calibri Light" panose="020F0302020204030204"/>
                <a:ea typeface="+mn-ea"/>
                <a:cs typeface="Calibri Light" panose="020F0302020204030204"/>
              </a:rPr>
              <a:t> </a:t>
            </a:r>
            <a:r>
              <a:rPr kumimoji="0" sz="2000" kern="1200" cap="none" spc="-8" normalizeH="0" baseline="0" noProof="0" dirty="0">
                <a:latin typeface="Calibri Light" panose="020F0302020204030204"/>
                <a:ea typeface="+mn-ea"/>
                <a:cs typeface="Calibri Light" panose="020F0302020204030204"/>
              </a:rPr>
              <a:t>pos.</a:t>
            </a:r>
            <a:endParaRPr kumimoji="0" sz="2000" kern="1200" cap="none" spc="0" normalizeH="0" baseline="0" noProof="0" dirty="0">
              <a:latin typeface="Calibri Light" panose="020F0302020204030204"/>
              <a:ea typeface="+mn-ea"/>
              <a:cs typeface="Calibri Light" panose="020F0302020204030204"/>
            </a:endParaRPr>
          </a:p>
          <a:p>
            <a:pPr marL="395605" marR="0" indent="-386715" defTabSz="914400">
              <a:spcBef>
                <a:spcPts val="155"/>
              </a:spcBef>
              <a:buClrTx/>
              <a:buSzTx/>
              <a:buFontTx/>
              <a:buAutoNum type="arabicPeriod" startAt="3"/>
              <a:tabLst>
                <a:tab pos="395605" algn="l"/>
                <a:tab pos="396240" algn="l"/>
              </a:tabLst>
              <a:defRPr/>
            </a:pPr>
            <a:r>
              <a:rPr kumimoji="0" sz="2000" kern="1200" cap="none" spc="-11" normalizeH="0" baseline="0" noProof="0" dirty="0">
                <a:latin typeface="Calibri Light" panose="020F0302020204030204"/>
                <a:ea typeface="+mn-ea"/>
                <a:cs typeface="Calibri Light" panose="020F0302020204030204"/>
              </a:rPr>
              <a:t>Set</a:t>
            </a:r>
            <a:r>
              <a:rPr kumimoji="0" sz="2000" kern="1200" cap="none" spc="-38" normalizeH="0" baseline="0" noProof="0" dirty="0">
                <a:latin typeface="Calibri Light" panose="020F0302020204030204"/>
                <a:ea typeface="+mn-ea"/>
                <a:cs typeface="Calibri Light" panose="020F0302020204030204"/>
              </a:rPr>
              <a:t> </a:t>
            </a:r>
            <a:r>
              <a:rPr kumimoji="0" sz="2000" kern="1200" cap="none" spc="-15" normalizeH="0" baseline="0" noProof="0" dirty="0">
                <a:latin typeface="Calibri Light" panose="020F0302020204030204"/>
                <a:ea typeface="+mn-ea"/>
                <a:cs typeface="Calibri Light" panose="020F0302020204030204"/>
              </a:rPr>
              <a:t>temp=head;</a:t>
            </a:r>
            <a:endParaRPr kumimoji="0" sz="2000" kern="1200" cap="none" spc="0" normalizeH="0" baseline="0" noProof="0" dirty="0">
              <a:latin typeface="Calibri Light" panose="020F0302020204030204"/>
              <a:ea typeface="+mn-ea"/>
              <a:cs typeface="Calibri Light" panose="020F0302020204030204"/>
            </a:endParaRPr>
          </a:p>
          <a:p>
            <a:pPr marL="395605" marR="0" indent="-386715" defTabSz="914400">
              <a:lnSpc>
                <a:spcPts val="1910"/>
              </a:lnSpc>
              <a:spcBef>
                <a:spcPts val="160"/>
              </a:spcBef>
              <a:buClrTx/>
              <a:buSzTx/>
              <a:buFontTx/>
              <a:buAutoNum type="arabicPeriod" startAt="3"/>
              <a:tabLst>
                <a:tab pos="395605" algn="l"/>
                <a:tab pos="396240" algn="l"/>
              </a:tabLst>
              <a:defRPr/>
            </a:pPr>
            <a:r>
              <a:rPr kumimoji="0" sz="2000" kern="1200" cap="none" spc="0" normalizeH="0" baseline="0" noProof="0" dirty="0">
                <a:latin typeface="Calibri Light" panose="020F0302020204030204"/>
                <a:ea typeface="+mn-ea"/>
                <a:cs typeface="Calibri Light" panose="020F0302020204030204"/>
              </a:rPr>
              <a:t>if </a:t>
            </a:r>
            <a:r>
              <a:rPr kumimoji="0" sz="2000" kern="1200" cap="none" spc="-8" normalizeH="0" baseline="0" noProof="0" dirty="0">
                <a:latin typeface="Calibri Light" panose="020F0302020204030204"/>
                <a:ea typeface="+mn-ea"/>
                <a:cs typeface="Calibri Light" panose="020F0302020204030204"/>
              </a:rPr>
              <a:t>(head</a:t>
            </a:r>
            <a:r>
              <a:rPr kumimoji="0" sz="2000" kern="1200" cap="none" spc="-75" normalizeH="0" baseline="0" noProof="0" dirty="0">
                <a:latin typeface="Calibri Light" panose="020F0302020204030204"/>
                <a:ea typeface="+mn-ea"/>
                <a:cs typeface="Calibri Light" panose="020F0302020204030204"/>
              </a:rPr>
              <a:t> </a:t>
            </a:r>
            <a:r>
              <a:rPr kumimoji="0" sz="2000" kern="1200" cap="none" spc="-15" normalizeH="0" baseline="0" noProof="0" dirty="0">
                <a:latin typeface="Calibri Light" panose="020F0302020204030204"/>
                <a:ea typeface="+mn-ea"/>
                <a:cs typeface="Calibri Light" panose="020F0302020204030204"/>
              </a:rPr>
              <a:t>==NULL)then</a:t>
            </a:r>
            <a:endParaRPr kumimoji="0" sz="2000" kern="1200" cap="none" spc="0" normalizeH="0" baseline="0" noProof="0" dirty="0">
              <a:latin typeface="Calibri Light" panose="020F0302020204030204"/>
              <a:ea typeface="+mn-ea"/>
              <a:cs typeface="Calibri Light" panose="020F0302020204030204"/>
            </a:endParaRPr>
          </a:p>
          <a:p>
            <a:pPr marL="695325" marR="0" defTabSz="914400">
              <a:lnSpc>
                <a:spcPts val="1640"/>
              </a:lnSpc>
              <a:buClrTx/>
              <a:buSzTx/>
              <a:buFontTx/>
              <a:buNone/>
              <a:defRPr/>
            </a:pPr>
            <a:r>
              <a:rPr kumimoji="0" sz="2000" i="1" kern="1200" cap="none" spc="-8" normalizeH="0" baseline="0" noProof="0" dirty="0" err="1">
                <a:latin typeface="Calibri Light" panose="020F0302020204030204"/>
                <a:ea typeface="+mn-ea"/>
                <a:cs typeface="Calibri Light" panose="020F0302020204030204"/>
              </a:rPr>
              <a:t>printf</a:t>
            </a:r>
            <a:r>
              <a:rPr kumimoji="0" sz="2000" i="1" kern="1200" cap="none" spc="-8" normalizeH="0" baseline="0" noProof="0" dirty="0">
                <a:latin typeface="Calibri Light" panose="020F0302020204030204"/>
                <a:ea typeface="+mn-ea"/>
                <a:cs typeface="Calibri Light" panose="020F0302020204030204"/>
              </a:rPr>
              <a:t>(“void </a:t>
            </a:r>
            <a:r>
              <a:rPr kumimoji="0" sz="2000" i="1" kern="1200" cap="none" spc="-4" normalizeH="0" baseline="0" noProof="0" dirty="0">
                <a:latin typeface="Calibri Light" panose="020F0302020204030204"/>
                <a:ea typeface="+mn-ea"/>
                <a:cs typeface="Calibri Light" panose="020F0302020204030204"/>
              </a:rPr>
              <a:t>insertion”); and</a:t>
            </a:r>
            <a:r>
              <a:rPr kumimoji="0" sz="2000" i="1" kern="1200" cap="none" spc="30" normalizeH="0" baseline="0" noProof="0" dirty="0">
                <a:latin typeface="Calibri Light" panose="020F0302020204030204"/>
                <a:ea typeface="+mn-ea"/>
                <a:cs typeface="Calibri Light" panose="020F0302020204030204"/>
              </a:rPr>
              <a:t> </a:t>
            </a:r>
            <a:r>
              <a:rPr kumimoji="0" sz="2000" i="1" kern="1200" cap="none" spc="-8" normalizeH="0" baseline="0" noProof="0" dirty="0">
                <a:latin typeface="Calibri Light" panose="020F0302020204030204"/>
                <a:ea typeface="+mn-ea"/>
                <a:cs typeface="Calibri Light" panose="020F0302020204030204"/>
              </a:rPr>
              <a:t>exit(1). </a:t>
            </a:r>
            <a:endParaRPr kumimoji="0" sz="2000" kern="1200" cap="none" spc="0" normalizeH="0" baseline="0" noProof="0" dirty="0">
              <a:latin typeface="Calibri Light" panose="020F0302020204030204"/>
              <a:ea typeface="+mn-ea"/>
              <a:cs typeface="Calibri Light" panose="020F0302020204030204"/>
            </a:endParaRPr>
          </a:p>
          <a:p>
            <a:pPr marL="395605" marR="0" indent="-386715" defTabSz="914400">
              <a:lnSpc>
                <a:spcPts val="1910"/>
              </a:lnSpc>
              <a:spcBef>
                <a:spcPts val="165"/>
              </a:spcBef>
              <a:buClrTx/>
              <a:buSzTx/>
              <a:buFontTx/>
              <a:buAutoNum type="arabicPeriod" startAt="6"/>
              <a:tabLst>
                <a:tab pos="395605" algn="l"/>
                <a:tab pos="396240" algn="l"/>
              </a:tabLst>
              <a:defRPr/>
            </a:pPr>
            <a:r>
              <a:rPr kumimoji="0" sz="2000" kern="1200" cap="none" spc="-15" normalizeH="0" baseline="0" noProof="0" dirty="0">
                <a:latin typeface="Calibri Light" panose="020F0302020204030204"/>
                <a:ea typeface="+mn-ea"/>
                <a:cs typeface="Calibri Light" panose="020F0302020204030204"/>
              </a:rPr>
              <a:t>for(i=1; </a:t>
            </a:r>
            <a:r>
              <a:rPr kumimoji="0" sz="2000" kern="1200" cap="none" spc="-8" normalizeH="0" baseline="0" noProof="0" dirty="0">
                <a:latin typeface="Calibri Light" panose="020F0302020204030204"/>
                <a:ea typeface="+mn-ea"/>
                <a:cs typeface="Calibri Light" panose="020F0302020204030204"/>
              </a:rPr>
              <a:t>i&lt;pos;</a:t>
            </a:r>
            <a:r>
              <a:rPr kumimoji="0" sz="2000" kern="1200" cap="none" spc="-94" normalizeH="0" baseline="0" noProof="0" dirty="0">
                <a:latin typeface="Calibri Light" panose="020F0302020204030204"/>
                <a:ea typeface="+mn-ea"/>
                <a:cs typeface="Calibri Light" panose="020F0302020204030204"/>
              </a:rPr>
              <a:t> </a:t>
            </a:r>
            <a:r>
              <a:rPr kumimoji="0" sz="2000" kern="1200" cap="none" spc="-4" normalizeH="0" baseline="0" noProof="0" dirty="0">
                <a:latin typeface="Calibri Light" panose="020F0302020204030204"/>
                <a:ea typeface="+mn-ea"/>
                <a:cs typeface="Calibri Light" panose="020F0302020204030204"/>
              </a:rPr>
              <a:t>i++)</a:t>
            </a:r>
            <a:endParaRPr kumimoji="0" sz="2000" kern="1200" cap="none" spc="0" normalizeH="0" baseline="0" noProof="0" dirty="0">
              <a:latin typeface="Calibri Light" panose="020F0302020204030204"/>
              <a:ea typeface="+mn-ea"/>
              <a:cs typeface="Calibri Light" panose="020F0302020204030204"/>
            </a:endParaRPr>
          </a:p>
          <a:p>
            <a:pPr marL="695325" marR="0" defTabSz="914400">
              <a:lnSpc>
                <a:spcPts val="1640"/>
              </a:lnSpc>
              <a:buClrTx/>
              <a:buSzTx/>
              <a:buFontTx/>
              <a:buNone/>
              <a:defRPr/>
            </a:pPr>
            <a:r>
              <a:rPr kumimoji="0" sz="2000" i="1" kern="1200" cap="none" spc="-8" normalizeH="0" baseline="0" noProof="0" dirty="0">
                <a:latin typeface="Calibri Light" panose="020F0302020204030204"/>
                <a:ea typeface="+mn-ea"/>
                <a:cs typeface="Calibri Light" panose="020F0302020204030204"/>
              </a:rPr>
              <a:t>temp=temp-&gt;next;</a:t>
            </a:r>
            <a:endParaRPr kumimoji="0" sz="2000" kern="1200" cap="none" spc="0" normalizeH="0" baseline="0" noProof="0" dirty="0">
              <a:latin typeface="Calibri Light" panose="020F0302020204030204"/>
              <a:ea typeface="+mn-ea"/>
              <a:cs typeface="Calibri Light" panose="020F0302020204030204"/>
            </a:endParaRPr>
          </a:p>
          <a:p>
            <a:pPr marL="395605" marR="0" indent="-386715" defTabSz="914400">
              <a:lnSpc>
                <a:spcPts val="1910"/>
              </a:lnSpc>
              <a:spcBef>
                <a:spcPts val="160"/>
              </a:spcBef>
              <a:buClrTx/>
              <a:buSzTx/>
              <a:buFontTx/>
              <a:buAutoNum type="arabicPeriod" startAt="7"/>
              <a:tabLst>
                <a:tab pos="395605" algn="l"/>
                <a:tab pos="396240" algn="l"/>
              </a:tabLst>
              <a:defRPr/>
            </a:pPr>
            <a:r>
              <a:rPr kumimoji="0" sz="2000" kern="1200" cap="none" spc="-11" normalizeH="0" baseline="0" noProof="0" dirty="0">
                <a:latin typeface="Calibri Light" panose="020F0302020204030204"/>
                <a:ea typeface="+mn-ea"/>
                <a:cs typeface="Calibri Light" panose="020F0302020204030204"/>
              </a:rPr>
              <a:t>Set</a:t>
            </a:r>
            <a:r>
              <a:rPr kumimoji="0" sz="2000" kern="1200" cap="none" spc="-38" normalizeH="0" baseline="0" noProof="0" dirty="0">
                <a:latin typeface="Calibri Light" panose="020F0302020204030204"/>
                <a:ea typeface="+mn-ea"/>
                <a:cs typeface="Calibri Light" panose="020F0302020204030204"/>
              </a:rPr>
              <a:t> </a:t>
            </a:r>
            <a:r>
              <a:rPr kumimoji="0" sz="2000" i="1" kern="1200" cap="none" spc="-19" normalizeH="0" baseline="0" noProof="0" dirty="0" err="1">
                <a:latin typeface="Calibri Light" panose="020F0302020204030204"/>
                <a:ea typeface="+mn-ea"/>
                <a:cs typeface="Calibri Light" panose="020F0302020204030204"/>
              </a:rPr>
              <a:t>NewNode</a:t>
            </a:r>
            <a:r>
              <a:rPr kumimoji="0" sz="2000" i="1" kern="1200" cap="none" spc="-19" normalizeH="0" baseline="0" noProof="0" dirty="0">
                <a:latin typeface="Calibri Light" panose="020F0302020204030204"/>
                <a:ea typeface="+mn-ea"/>
                <a:cs typeface="Calibri Light" panose="020F0302020204030204"/>
              </a:rPr>
              <a:t>-&gt;next=temp-&gt;next;</a:t>
            </a:r>
            <a:r>
              <a:rPr kumimoji="0" sz="2000" i="1" kern="1200" cap="none" spc="0" normalizeH="0" baseline="0" noProof="0" dirty="0">
                <a:latin typeface="Calibri Light" panose="020F0302020204030204"/>
                <a:ea typeface="+mn-ea"/>
                <a:cs typeface="Calibri Light" panose="020F0302020204030204"/>
              </a:rPr>
              <a:t> </a:t>
            </a:r>
            <a:endParaRPr kumimoji="0" sz="2000" kern="1200" cap="none" spc="0" normalizeH="0" baseline="0" noProof="0" dirty="0">
              <a:latin typeface="Calibri Light" panose="020F0302020204030204"/>
              <a:ea typeface="+mn-ea"/>
              <a:cs typeface="Calibri Light" panose="020F0302020204030204"/>
            </a:endParaRPr>
          </a:p>
          <a:p>
            <a:pPr marL="695325" marR="0" defTabSz="914400">
              <a:lnSpc>
                <a:spcPts val="1640"/>
              </a:lnSpc>
              <a:buClrTx/>
              <a:buSzTx/>
              <a:buFontTx/>
              <a:buNone/>
              <a:defRPr/>
            </a:pPr>
            <a:r>
              <a:rPr kumimoji="0" sz="2000" i="1" kern="1200" cap="none" spc="-8" normalizeH="0" baseline="0" noProof="0" dirty="0">
                <a:latin typeface="Calibri Light" panose="020F0302020204030204"/>
                <a:ea typeface="+mn-ea"/>
                <a:cs typeface="Calibri Light" panose="020F0302020204030204"/>
              </a:rPr>
              <a:t>set temp-&gt;next</a:t>
            </a:r>
            <a:r>
              <a:rPr kumimoji="0" sz="2000" i="1" kern="1200" cap="none" spc="23" normalizeH="0" baseline="0" noProof="0" dirty="0">
                <a:latin typeface="Calibri Light" panose="020F0302020204030204"/>
                <a:ea typeface="+mn-ea"/>
                <a:cs typeface="Calibri Light" panose="020F0302020204030204"/>
              </a:rPr>
              <a:t> </a:t>
            </a:r>
            <a:r>
              <a:rPr kumimoji="0" sz="2000" i="1" kern="1200" cap="none" spc="-4" normalizeH="0" baseline="0" noProof="0" dirty="0">
                <a:latin typeface="Calibri Light" panose="020F0302020204030204"/>
                <a:ea typeface="+mn-ea"/>
                <a:cs typeface="Calibri Light" panose="020F0302020204030204"/>
              </a:rPr>
              <a:t>=</a:t>
            </a:r>
            <a:r>
              <a:rPr kumimoji="0" sz="2000" i="1" kern="1200" cap="none" spc="-4" normalizeH="0" baseline="0" noProof="0" dirty="0" err="1">
                <a:latin typeface="Calibri Light" panose="020F0302020204030204"/>
                <a:ea typeface="+mn-ea"/>
                <a:cs typeface="Calibri Light" panose="020F0302020204030204"/>
              </a:rPr>
              <a:t>NewNode</a:t>
            </a:r>
            <a:r>
              <a:rPr kumimoji="0" sz="2000" i="1" kern="1200" cap="none" spc="-4" normalizeH="0" baseline="0" noProof="0" dirty="0">
                <a:latin typeface="Calibri Light" panose="020F0302020204030204"/>
                <a:ea typeface="+mn-ea"/>
                <a:cs typeface="Calibri Light" panose="020F0302020204030204"/>
              </a:rPr>
              <a:t>.. </a:t>
            </a:r>
            <a:endParaRPr kumimoji="0" sz="2000" kern="1200" cap="none" spc="0" normalizeH="0" baseline="0" noProof="0" dirty="0">
              <a:latin typeface="Calibri Light" panose="020F0302020204030204"/>
              <a:ea typeface="+mn-ea"/>
              <a:cs typeface="Calibri Light" panose="020F0302020204030204"/>
            </a:endParaRPr>
          </a:p>
          <a:p>
            <a:pPr marL="395605" marR="0" indent="-386715" defTabSz="914400">
              <a:spcBef>
                <a:spcPts val="160"/>
              </a:spcBef>
              <a:buClrTx/>
              <a:buSzTx/>
              <a:buFontTx/>
              <a:buAutoNum type="arabicPeriod" startAt="8"/>
              <a:tabLst>
                <a:tab pos="395605" algn="l"/>
                <a:tab pos="396240" algn="l"/>
              </a:tabLst>
              <a:defRPr/>
            </a:pPr>
            <a:r>
              <a:rPr kumimoji="0" sz="2000" kern="1200" cap="none" spc="-4" normalizeH="0" baseline="0" noProof="0" dirty="0">
                <a:latin typeface="Calibri Light" panose="020F0302020204030204"/>
                <a:ea typeface="+mn-ea"/>
                <a:cs typeface="Calibri Light" panose="020F0302020204030204"/>
              </a:rPr>
              <a:t>End</a:t>
            </a:r>
            <a:endParaRPr kumimoji="0" sz="2000" kern="1200" cap="none" spc="0" normalizeH="0" baseline="0" noProof="0" dirty="0">
              <a:latin typeface="Calibri Light" panose="020F0302020204030204"/>
              <a:ea typeface="+mn-ea"/>
              <a:cs typeface="Calibri Light" panose="020F0302020204030204"/>
            </a:endParaRPr>
          </a:p>
        </p:txBody>
      </p:sp>
      <p:sp>
        <p:nvSpPr>
          <p:cNvPr id="7" name="Date Placeholder 6"/>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F73E7356-AFFF-4F7B-B599-48CB7F1CDB91}"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49158" name="Slide Number Placeholder 8"/>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49</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10"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chemeClr val="dk1"/>
                </a:solidFill>
                <a:effectLst/>
                <a:uLnTx/>
                <a:uFillTx/>
                <a:latin typeface="+mn-lt"/>
                <a:ea typeface="+mn-ea"/>
                <a:cs typeface="+mn-cs"/>
              </a:rPr>
              <a:t>Introduction to Link </a:t>
            </a:r>
            <a:r>
              <a:rPr kumimoji="0" lang="en-US" sz="2400" b="0" i="0" u="none" strike="noStrike" kern="1200" cap="none" spc="0" normalizeH="0" baseline="0" noProof="0" dirty="0">
                <a:ln>
                  <a:noFill/>
                </a:ln>
                <a:solidFill>
                  <a:schemeClr val="dk1"/>
                </a:solidFill>
                <a:effectLst/>
                <a:uLnTx/>
                <a:uFillTx/>
                <a:latin typeface="+mn-lt"/>
                <a:ea typeface="+mn-ea"/>
                <a:cs typeface="+mn-cs"/>
              </a:rPr>
              <a:t>List(CO1)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8435" y="68580"/>
            <a:ext cx="7562215" cy="619125"/>
          </a:xfr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3200" b="0" i="0" u="none" strike="noStrike" kern="1200" cap="none" spc="0" normalizeH="0" baseline="0" noProof="0" dirty="0">
                <a:ln>
                  <a:noFill/>
                </a:ln>
                <a:solidFill>
                  <a:schemeClr val="dk1"/>
                </a:solidFill>
                <a:effectLst/>
                <a:uLnTx/>
                <a:uFillTx/>
                <a:latin typeface="+mn-lt"/>
                <a:ea typeface="+mn-ea"/>
                <a:cs typeface="+mn-cs"/>
              </a:rPr>
              <a:t>Syllabus</a:t>
            </a: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FC06B088-C5D9-4C5C-BFC9-36F97844892D}"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717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5</a:t>
            </a:fld>
            <a:endParaRPr lang="en-US" altLang="en-US" sz="1200" dirty="0">
              <a:solidFill>
                <a:srgbClr val="898989"/>
              </a:solidFill>
              <a:ea typeface="Arial" panose="020B0604020202020204" pitchFamily="34" charset="0"/>
              <a:cs typeface="Arial" panose="020B0604020202020204" pitchFamily="34" charset="0"/>
            </a:endParaRPr>
          </a:p>
        </p:txBody>
      </p:sp>
      <p:pic>
        <p:nvPicPr>
          <p:cNvPr id="7174" name="Google Shape;91;p1" descr="E:\NIET\Project\xLogo11.png.pagespeed.ic.pydHLuCQEZ.png"/>
          <p:cNvPicPr preferRelativeResize="0">
            <a:picLocks noChangeAspect="1"/>
          </p:cNvPicPr>
          <p:nvPr/>
        </p:nvPicPr>
        <p:blipFill>
          <a:blip r:embed="rId2"/>
          <a:stretch>
            <a:fillRect/>
          </a:stretch>
        </p:blipFill>
        <p:spPr>
          <a:xfrm>
            <a:off x="0" y="0"/>
            <a:ext cx="1447800" cy="817563"/>
          </a:xfrm>
          <a:prstGeom prst="rect">
            <a:avLst/>
          </a:prstGeom>
          <a:noFill/>
          <a:ln w="9525">
            <a:noFill/>
          </a:ln>
        </p:spPr>
      </p:pic>
      <p:pic>
        <p:nvPicPr>
          <p:cNvPr id="6" name="Picture 5" descr="E:\Master Folder 2017-18\Approved Logo by BOG\NIET logo_.png"/>
          <p:cNvPicPr/>
          <p:nvPr/>
        </p:nvPicPr>
        <p:blipFill>
          <a:blip r:embed="rId3"/>
          <a:srcRect/>
          <a:stretch>
            <a:fillRect/>
          </a:stretch>
        </p:blipFill>
        <p:spPr bwMode="auto">
          <a:xfrm>
            <a:off x="83820" y="44450"/>
            <a:ext cx="1287780" cy="667385"/>
          </a:xfrm>
          <a:prstGeom prst="rect">
            <a:avLst/>
          </a:prstGeom>
          <a:noFill/>
          <a:ln w="9525">
            <a:noFill/>
            <a:miter lim="800000"/>
            <a:headEnd/>
            <a:tailEnd/>
          </a:ln>
        </p:spPr>
      </p:pic>
      <p:pic>
        <p:nvPicPr>
          <p:cNvPr id="7" name="Content Placeholder 6"/>
          <p:cNvPicPr>
            <a:picLocks noGrp="1" noChangeAspect="1"/>
          </p:cNvPicPr>
          <p:nvPr>
            <p:ph sz="half" idx="1"/>
          </p:nvPr>
        </p:nvPicPr>
        <p:blipFill>
          <a:blip r:embed="rId4"/>
          <a:srcRect l="20472" t="19725" r="22256" b="46871"/>
          <a:stretch>
            <a:fillRect/>
          </a:stretch>
        </p:blipFill>
        <p:spPr>
          <a:xfrm>
            <a:off x="457200" y="1052830"/>
            <a:ext cx="8442325" cy="2440940"/>
          </a:xfrm>
          <a:prstGeom prst="rect">
            <a:avLst/>
          </a:prstGeom>
        </p:spPr>
      </p:pic>
      <p:pic>
        <p:nvPicPr>
          <p:cNvPr id="9" name="Content Placeholder 8"/>
          <p:cNvPicPr>
            <a:picLocks noGrp="1" noChangeAspect="1"/>
          </p:cNvPicPr>
          <p:nvPr>
            <p:ph sz="half" idx="2"/>
          </p:nvPr>
        </p:nvPicPr>
        <p:blipFill>
          <a:blip r:embed="rId5"/>
          <a:srcRect l="19513" t="49902" r="21651" b="31060"/>
          <a:stretch>
            <a:fillRect/>
          </a:stretch>
        </p:blipFill>
        <p:spPr>
          <a:xfrm>
            <a:off x="346075" y="3644900"/>
            <a:ext cx="8653780" cy="15748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388" y="1100138"/>
            <a:ext cx="3198813" cy="469900"/>
          </a:xfrm>
        </p:spPr>
        <p:txBody>
          <a:bodyPr vert="horz" wrap="square" lIns="0" tIns="9049" rIns="0" bIns="0" numCol="1" rtlCol="0" anchor="ctr" anchorCtr="0" compatLnSpc="1">
            <a:spAutoFit/>
          </a:bodyPr>
          <a:lstStyle/>
          <a:p>
            <a:pPr marL="9525" marR="0" lvl="0" indent="0" algn="ctr" defTabSz="914400" rtl="0" eaLnBrk="0" fontAlgn="base" latinLnBrk="0" hangingPunct="0">
              <a:lnSpc>
                <a:spcPct val="100000"/>
              </a:lnSpc>
              <a:spcBef>
                <a:spcPts val="70"/>
              </a:spcBef>
              <a:spcAft>
                <a:spcPct val="0"/>
              </a:spcAft>
              <a:buClrTx/>
              <a:buSzTx/>
              <a:buFontTx/>
              <a:buNone/>
              <a:defRPr/>
            </a:pPr>
            <a:r>
              <a:rPr kumimoji="0" sz="3000" b="0" i="0" u="none" strike="noStrike" kern="1200" cap="none" spc="-23" normalizeH="0" baseline="0" noProof="0">
                <a:ln>
                  <a:noFill/>
                </a:ln>
                <a:solidFill>
                  <a:schemeClr val="tx1"/>
                </a:solidFill>
                <a:effectLst/>
                <a:uLnTx/>
                <a:uFillTx/>
                <a:latin typeface="+mj-lt"/>
                <a:ea typeface="+mj-ea"/>
                <a:cs typeface="+mj-cs"/>
              </a:rPr>
              <a:t>Deleting</a:t>
            </a:r>
            <a:r>
              <a:rPr kumimoji="0" sz="3000" b="0" i="0" u="none" strike="noStrike" kern="1200" cap="none" spc="-124" normalizeH="0" baseline="0" noProof="0">
                <a:ln>
                  <a:noFill/>
                </a:ln>
                <a:solidFill>
                  <a:schemeClr val="tx1"/>
                </a:solidFill>
                <a:effectLst/>
                <a:uLnTx/>
                <a:uFillTx/>
                <a:latin typeface="+mj-lt"/>
                <a:ea typeface="+mj-ea"/>
                <a:cs typeface="+mj-cs"/>
              </a:rPr>
              <a:t> </a:t>
            </a:r>
            <a:r>
              <a:rPr kumimoji="0" sz="3000" b="0" i="0" u="none" strike="noStrike" kern="1200" cap="none" spc="-19" normalizeH="0" baseline="0" noProof="0">
                <a:ln>
                  <a:noFill/>
                </a:ln>
                <a:solidFill>
                  <a:schemeClr val="tx1"/>
                </a:solidFill>
                <a:effectLst/>
                <a:uLnTx/>
                <a:uFillTx/>
                <a:latin typeface="+mj-lt"/>
                <a:ea typeface="+mj-ea"/>
                <a:cs typeface="+mj-cs"/>
              </a:rPr>
              <a:t>Nodes</a:t>
            </a:r>
            <a:endParaRPr kumimoji="0" sz="3000" b="0" i="0" u="none" strike="noStrike" kern="1200" cap="none" spc="0" normalizeH="0" baseline="0" noProof="0" dirty="0">
              <a:ln>
                <a:noFill/>
              </a:ln>
              <a:solidFill>
                <a:schemeClr val="tx1"/>
              </a:solidFill>
              <a:effectLst/>
              <a:uLnTx/>
              <a:uFillTx/>
              <a:latin typeface="+mj-lt"/>
              <a:ea typeface="+mj-ea"/>
              <a:cs typeface="+mj-cs"/>
            </a:endParaRPr>
          </a:p>
        </p:txBody>
      </p:sp>
      <p:sp>
        <p:nvSpPr>
          <p:cNvPr id="3" name="object 3"/>
          <p:cNvSpPr txBox="1"/>
          <p:nvPr/>
        </p:nvSpPr>
        <p:spPr>
          <a:xfrm>
            <a:off x="687388" y="2143125"/>
            <a:ext cx="4319588" cy="1266825"/>
          </a:xfrm>
          <a:prstGeom prst="rect">
            <a:avLst/>
          </a:prstGeom>
        </p:spPr>
        <p:txBody>
          <a:bodyPr lIns="0" tIns="34766" rIns="0" bIns="0">
            <a:spAutoFit/>
          </a:bodyPr>
          <a:lstStyle/>
          <a:p>
            <a:pPr marL="180975" marR="0" indent="-172085" defTabSz="914400">
              <a:spcBef>
                <a:spcPts val="275"/>
              </a:spcBef>
              <a:buClrTx/>
              <a:buSzTx/>
              <a:buFont typeface="Arial" panose="020B0604020202020204"/>
              <a:buChar char="•"/>
              <a:tabLst>
                <a:tab pos="180975" algn="l"/>
              </a:tabLst>
              <a:defRPr/>
            </a:pPr>
            <a:r>
              <a:rPr kumimoji="0" sz="2100" kern="1200" cap="none" spc="-4" normalizeH="0" baseline="0" noProof="0">
                <a:latin typeface="Calibri Light" panose="020F0302020204030204"/>
                <a:ea typeface="+mn-ea"/>
                <a:cs typeface="Calibri Light" panose="020F0302020204030204"/>
              </a:rPr>
              <a:t>A node </a:t>
            </a:r>
            <a:r>
              <a:rPr kumimoji="0" sz="2100" kern="1200" cap="none" spc="-19" normalizeH="0" baseline="0" noProof="0" dirty="0">
                <a:latin typeface="Calibri Light" panose="020F0302020204030204"/>
                <a:ea typeface="+mn-ea"/>
                <a:cs typeface="Calibri Light" panose="020F0302020204030204"/>
              </a:rPr>
              <a:t>may </a:t>
            </a:r>
            <a:r>
              <a:rPr kumimoji="0" sz="2100" kern="1200" cap="none" spc="-4" normalizeH="0" baseline="0" noProof="0" dirty="0">
                <a:latin typeface="Calibri Light" panose="020F0302020204030204"/>
                <a:ea typeface="+mn-ea"/>
                <a:cs typeface="Calibri Light" panose="020F0302020204030204"/>
              </a:rPr>
              <a:t>be</a:t>
            </a:r>
            <a:r>
              <a:rPr kumimoji="0" sz="2100" kern="1200" cap="none" spc="34" normalizeH="0" baseline="0" noProof="0" dirty="0">
                <a:latin typeface="Calibri Light" panose="020F0302020204030204"/>
                <a:ea typeface="+mn-ea"/>
                <a:cs typeface="Calibri Light" panose="020F0302020204030204"/>
              </a:rPr>
              <a:t> </a:t>
            </a:r>
            <a:r>
              <a:rPr kumimoji="0" sz="2100" kern="1200" cap="none" spc="-8" normalizeH="0" baseline="0" noProof="0" dirty="0">
                <a:latin typeface="Calibri Light" panose="020F0302020204030204"/>
                <a:ea typeface="+mn-ea"/>
                <a:cs typeface="Calibri Light" panose="020F0302020204030204"/>
              </a:rPr>
              <a:t>deleted:</a:t>
            </a:r>
            <a:endParaRPr kumimoji="0" sz="2100" kern="1200" cap="none" spc="0" normalizeH="0" baseline="0" noProof="0" dirty="0">
              <a:latin typeface="Calibri Light" panose="020F0302020204030204"/>
              <a:ea typeface="+mn-ea"/>
              <a:cs typeface="Calibri Light" panose="020F0302020204030204"/>
            </a:endParaRPr>
          </a:p>
          <a:p>
            <a:pPr marL="523875" marR="0" lvl="1" indent="-172085" algn="l" defTabSz="914400" rtl="0" eaLnBrk="0" fontAlgn="base" latinLnBrk="0" hangingPunct="0">
              <a:lnSpc>
                <a:spcPct val="100000"/>
              </a:lnSpc>
              <a:spcBef>
                <a:spcPts val="170"/>
              </a:spcBef>
              <a:spcAft>
                <a:spcPct val="0"/>
              </a:spcAft>
              <a:buClrTx/>
              <a:buSzTx/>
              <a:buFont typeface="Arial" panose="020B0604020202020204"/>
              <a:buChar char="•"/>
              <a:tabLst>
                <a:tab pos="523875" algn="l"/>
              </a:tabLst>
              <a:defRPr/>
            </a:pPr>
            <a:r>
              <a:rPr kumimoji="0" sz="1800" b="0" i="0" u="none" strike="noStrike" kern="1200" cap="none" spc="-11" normalizeH="0" baseline="0" noProof="0" dirty="0">
                <a:ln>
                  <a:noFill/>
                </a:ln>
                <a:solidFill>
                  <a:schemeClr val="tx1"/>
                </a:solidFill>
                <a:effectLst/>
                <a:uLnTx/>
                <a:uFillTx/>
                <a:latin typeface="Calibri Light" panose="020F0302020204030204"/>
                <a:ea typeface="+mn-ea"/>
                <a:cs typeface="Calibri Light" panose="020F0302020204030204"/>
              </a:rPr>
              <a:t>From </a:t>
            </a:r>
            <a:r>
              <a:rPr kumimoji="0" sz="1800" b="0" i="0" u="none" strike="noStrike" kern="1200" cap="none" spc="0" normalizeH="0" baseline="0" noProof="0">
                <a:ln>
                  <a:noFill/>
                </a:ln>
                <a:solidFill>
                  <a:schemeClr val="tx1"/>
                </a:solidFill>
                <a:effectLst/>
                <a:uLnTx/>
                <a:uFillTx/>
                <a:latin typeface="Calibri Light" panose="020F0302020204030204"/>
                <a:ea typeface="+mn-ea"/>
                <a:cs typeface="Calibri Light" panose="020F0302020204030204"/>
              </a:rPr>
              <a:t>the </a:t>
            </a:r>
            <a:r>
              <a:rPr kumimoji="0" sz="1800" b="0" i="0" u="none" strike="noStrike" kern="1200" cap="none" spc="-4" normalizeH="0" baseline="0" noProof="0">
                <a:ln>
                  <a:noFill/>
                </a:ln>
                <a:solidFill>
                  <a:schemeClr val="tx1"/>
                </a:solidFill>
                <a:effectLst/>
                <a:uLnTx/>
                <a:uFillTx/>
                <a:latin typeface="Calibri Light" panose="020F0302020204030204"/>
                <a:ea typeface="+mn-ea"/>
                <a:cs typeface="Calibri Light" panose="020F0302020204030204"/>
              </a:rPr>
              <a:t>beginning </a:t>
            </a:r>
            <a:r>
              <a:rPr kumimoji="0" sz="1800" b="0" i="0" u="none" strike="noStrike" kern="1200" cap="none" spc="-4" normalizeH="0" baseline="0" noProof="0" dirty="0">
                <a:ln>
                  <a:noFill/>
                </a:ln>
                <a:solidFill>
                  <a:schemeClr val="tx1"/>
                </a:solidFill>
                <a:effectLst/>
                <a:uLnTx/>
                <a:uFillTx/>
                <a:latin typeface="Calibri Light" panose="020F0302020204030204"/>
                <a:ea typeface="+mn-ea"/>
                <a:cs typeface="Calibri Light" panose="020F0302020204030204"/>
              </a:rPr>
              <a:t>of </a:t>
            </a:r>
            <a:r>
              <a:rPr kumimoji="0" sz="1800" b="0" i="0" u="none" strike="noStrike" kern="1200" cap="none" spc="0" normalizeH="0" baseline="0" noProof="0">
                <a:ln>
                  <a:noFill/>
                </a:ln>
                <a:solidFill>
                  <a:schemeClr val="tx1"/>
                </a:solidFill>
                <a:effectLst/>
                <a:uLnTx/>
                <a:uFillTx/>
                <a:latin typeface="Calibri Light" panose="020F0302020204030204"/>
                <a:ea typeface="+mn-ea"/>
                <a:cs typeface="Calibri Light" panose="020F0302020204030204"/>
              </a:rPr>
              <a:t>the </a:t>
            </a:r>
            <a:r>
              <a:rPr kumimoji="0" sz="1800" b="0" i="0" u="none" strike="noStrike" kern="1200" cap="none" spc="-15" normalizeH="0" baseline="0" noProof="0">
                <a:ln>
                  <a:noFill/>
                </a:ln>
                <a:solidFill>
                  <a:schemeClr val="tx1"/>
                </a:solidFill>
                <a:effectLst/>
                <a:uLnTx/>
                <a:uFillTx/>
                <a:latin typeface="Calibri Light" panose="020F0302020204030204"/>
                <a:ea typeface="+mn-ea"/>
                <a:cs typeface="Calibri Light" panose="020F0302020204030204"/>
              </a:rPr>
              <a:t>linked</a:t>
            </a:r>
            <a:r>
              <a:rPr kumimoji="0" sz="1800" b="0" i="0" u="none" strike="noStrike" kern="1200" cap="none" spc="-30" normalizeH="0" baseline="0" noProof="0">
                <a:ln>
                  <a:noFill/>
                </a:ln>
                <a:solidFill>
                  <a:schemeClr val="tx1"/>
                </a:solidFill>
                <a:effectLst/>
                <a:uLnTx/>
                <a:uFillTx/>
                <a:latin typeface="Calibri Light" panose="020F0302020204030204"/>
                <a:ea typeface="+mn-ea"/>
                <a:cs typeface="Calibri Light" panose="020F0302020204030204"/>
              </a:rPr>
              <a:t> </a:t>
            </a:r>
            <a:r>
              <a:rPr kumimoji="0" sz="1800" b="0" i="0" u="none" strike="noStrike" kern="1200" cap="none" spc="-8" normalizeH="0" baseline="0" noProof="0" dirty="0">
                <a:ln>
                  <a:noFill/>
                </a:ln>
                <a:solidFill>
                  <a:schemeClr val="tx1"/>
                </a:solidFill>
                <a:effectLst/>
                <a:uLnTx/>
                <a:uFillTx/>
                <a:latin typeface="Calibri Light" panose="020F0302020204030204"/>
                <a:ea typeface="+mn-ea"/>
                <a:cs typeface="Calibri Light" panose="020F0302020204030204"/>
              </a:rPr>
              <a:t>list</a:t>
            </a:r>
            <a:endParaRPr kumimoji="0" sz="1800" b="0" i="0" u="none" strike="noStrike" kern="1200" cap="none" spc="0" normalizeH="0" baseline="0" noProof="0" dirty="0">
              <a:ln>
                <a:noFill/>
              </a:ln>
              <a:solidFill>
                <a:schemeClr val="tx1"/>
              </a:solidFill>
              <a:effectLst/>
              <a:uLnTx/>
              <a:uFillTx/>
              <a:latin typeface="Calibri Light" panose="020F0302020204030204"/>
              <a:ea typeface="+mn-ea"/>
              <a:cs typeface="Calibri Light" panose="020F0302020204030204"/>
            </a:endParaRPr>
          </a:p>
          <a:p>
            <a:pPr marL="523875" marR="0" lvl="1" indent="-172085" algn="l" defTabSz="914400" rtl="0" eaLnBrk="0" fontAlgn="base" latinLnBrk="0" hangingPunct="0">
              <a:lnSpc>
                <a:spcPct val="100000"/>
              </a:lnSpc>
              <a:spcBef>
                <a:spcPts val="165"/>
              </a:spcBef>
              <a:spcAft>
                <a:spcPct val="0"/>
              </a:spcAft>
              <a:buClrTx/>
              <a:buSzTx/>
              <a:buFont typeface="Arial" panose="020B0604020202020204"/>
              <a:buChar char="•"/>
              <a:tabLst>
                <a:tab pos="523875" algn="l"/>
              </a:tabLst>
              <a:defRPr/>
            </a:pPr>
            <a:r>
              <a:rPr kumimoji="0" sz="1800" b="0" i="0" u="none" strike="noStrike" kern="1200" cap="none" spc="-11" normalizeH="0" baseline="0" noProof="0" dirty="0">
                <a:ln>
                  <a:noFill/>
                </a:ln>
                <a:solidFill>
                  <a:schemeClr val="tx1"/>
                </a:solidFill>
                <a:effectLst/>
                <a:uLnTx/>
                <a:uFillTx/>
                <a:latin typeface="Calibri Light" panose="020F0302020204030204"/>
                <a:ea typeface="+mn-ea"/>
                <a:cs typeface="Calibri Light" panose="020F0302020204030204"/>
              </a:rPr>
              <a:t>From </a:t>
            </a:r>
            <a:r>
              <a:rPr kumimoji="0" sz="1800" b="0" i="0" u="none" strike="noStrike" kern="1200" cap="none" spc="0" normalizeH="0" baseline="0" noProof="0">
                <a:ln>
                  <a:noFill/>
                </a:ln>
                <a:solidFill>
                  <a:schemeClr val="tx1"/>
                </a:solidFill>
                <a:effectLst/>
                <a:uLnTx/>
                <a:uFillTx/>
                <a:latin typeface="Calibri Light" panose="020F0302020204030204"/>
                <a:ea typeface="+mn-ea"/>
                <a:cs typeface="Calibri Light" panose="020F0302020204030204"/>
              </a:rPr>
              <a:t>the </a:t>
            </a:r>
            <a:r>
              <a:rPr kumimoji="0" sz="1800" b="0" i="0" u="none" strike="noStrike" kern="1200" cap="none" spc="-4" normalizeH="0" baseline="0" noProof="0">
                <a:ln>
                  <a:noFill/>
                </a:ln>
                <a:solidFill>
                  <a:schemeClr val="tx1"/>
                </a:solidFill>
                <a:effectLst/>
                <a:uLnTx/>
                <a:uFillTx/>
                <a:latin typeface="Calibri Light" panose="020F0302020204030204"/>
                <a:ea typeface="+mn-ea"/>
                <a:cs typeface="Calibri Light" panose="020F0302020204030204"/>
              </a:rPr>
              <a:t>end </a:t>
            </a:r>
            <a:r>
              <a:rPr kumimoji="0" sz="1800" b="0" i="0" u="none" strike="noStrike" kern="1200" cap="none" spc="-4" normalizeH="0" baseline="0" noProof="0" dirty="0">
                <a:ln>
                  <a:noFill/>
                </a:ln>
                <a:solidFill>
                  <a:schemeClr val="tx1"/>
                </a:solidFill>
                <a:effectLst/>
                <a:uLnTx/>
                <a:uFillTx/>
                <a:latin typeface="Calibri Light" panose="020F0302020204030204"/>
                <a:ea typeface="+mn-ea"/>
                <a:cs typeface="Calibri Light" panose="020F0302020204030204"/>
              </a:rPr>
              <a:t>of </a:t>
            </a:r>
            <a:r>
              <a:rPr kumimoji="0" sz="1800" b="0" i="0" u="none" strike="noStrike" kern="1200" cap="none" spc="0" normalizeH="0" baseline="0" noProof="0">
                <a:ln>
                  <a:noFill/>
                </a:ln>
                <a:solidFill>
                  <a:schemeClr val="tx1"/>
                </a:solidFill>
                <a:effectLst/>
                <a:uLnTx/>
                <a:uFillTx/>
                <a:latin typeface="Calibri Light" panose="020F0302020204030204"/>
                <a:ea typeface="+mn-ea"/>
                <a:cs typeface="Calibri Light" panose="020F0302020204030204"/>
              </a:rPr>
              <a:t>the </a:t>
            </a:r>
            <a:r>
              <a:rPr kumimoji="0" sz="1800" b="0" i="0" u="none" strike="noStrike" kern="1200" cap="none" spc="-15" normalizeH="0" baseline="0" noProof="0">
                <a:ln>
                  <a:noFill/>
                </a:ln>
                <a:solidFill>
                  <a:schemeClr val="tx1"/>
                </a:solidFill>
                <a:effectLst/>
                <a:uLnTx/>
                <a:uFillTx/>
                <a:latin typeface="Calibri Light" panose="020F0302020204030204"/>
                <a:ea typeface="+mn-ea"/>
                <a:cs typeface="Calibri Light" panose="020F0302020204030204"/>
              </a:rPr>
              <a:t>linked</a:t>
            </a:r>
            <a:r>
              <a:rPr kumimoji="0" sz="1800" b="0" i="0" u="none" strike="noStrike" kern="1200" cap="none" spc="-23" normalizeH="0" baseline="0" noProof="0">
                <a:ln>
                  <a:noFill/>
                </a:ln>
                <a:solidFill>
                  <a:schemeClr val="tx1"/>
                </a:solidFill>
                <a:effectLst/>
                <a:uLnTx/>
                <a:uFillTx/>
                <a:latin typeface="Calibri Light" panose="020F0302020204030204"/>
                <a:ea typeface="+mn-ea"/>
                <a:cs typeface="Calibri Light" panose="020F0302020204030204"/>
              </a:rPr>
              <a:t> </a:t>
            </a:r>
            <a:r>
              <a:rPr kumimoji="0" sz="1800" b="0" i="0" u="none" strike="noStrike" kern="1200" cap="none" spc="-8" normalizeH="0" baseline="0" noProof="0" dirty="0">
                <a:ln>
                  <a:noFill/>
                </a:ln>
                <a:solidFill>
                  <a:schemeClr val="tx1"/>
                </a:solidFill>
                <a:effectLst/>
                <a:uLnTx/>
                <a:uFillTx/>
                <a:latin typeface="Calibri Light" panose="020F0302020204030204"/>
                <a:ea typeface="+mn-ea"/>
                <a:cs typeface="Calibri Light" panose="020F0302020204030204"/>
              </a:rPr>
              <a:t>list</a:t>
            </a:r>
            <a:endParaRPr kumimoji="0" sz="1800" b="0" i="0" u="none" strike="noStrike" kern="1200" cap="none" spc="0" normalizeH="0" baseline="0" noProof="0" dirty="0">
              <a:ln>
                <a:noFill/>
              </a:ln>
              <a:solidFill>
                <a:schemeClr val="tx1"/>
              </a:solidFill>
              <a:effectLst/>
              <a:uLnTx/>
              <a:uFillTx/>
              <a:latin typeface="Calibri Light" panose="020F0302020204030204"/>
              <a:ea typeface="+mn-ea"/>
              <a:cs typeface="Calibri Light" panose="020F0302020204030204"/>
            </a:endParaRPr>
          </a:p>
          <a:p>
            <a:pPr marL="523875" marR="0" lvl="1" indent="-172085" algn="l" defTabSz="914400" rtl="0" eaLnBrk="0" fontAlgn="base" latinLnBrk="0" hangingPunct="0">
              <a:lnSpc>
                <a:spcPct val="100000"/>
              </a:lnSpc>
              <a:spcBef>
                <a:spcPts val="160"/>
              </a:spcBef>
              <a:spcAft>
                <a:spcPct val="0"/>
              </a:spcAft>
              <a:buClrTx/>
              <a:buSzTx/>
              <a:buFont typeface="Arial" panose="020B0604020202020204"/>
              <a:buChar char="•"/>
              <a:tabLst>
                <a:tab pos="523875" algn="l"/>
              </a:tabLst>
              <a:defRPr/>
            </a:pPr>
            <a:r>
              <a:rPr kumimoji="0" sz="1800" b="0" i="0" u="none" strike="noStrike" kern="1200" cap="none" spc="-11" normalizeH="0" baseline="0" noProof="0" dirty="0">
                <a:ln>
                  <a:noFill/>
                </a:ln>
                <a:solidFill>
                  <a:schemeClr val="tx1"/>
                </a:solidFill>
                <a:effectLst/>
                <a:uLnTx/>
                <a:uFillTx/>
                <a:latin typeface="Calibri Light" panose="020F0302020204030204"/>
                <a:ea typeface="+mn-ea"/>
                <a:cs typeface="Calibri Light" panose="020F0302020204030204"/>
              </a:rPr>
              <a:t>From </a:t>
            </a:r>
            <a:r>
              <a:rPr kumimoji="0" sz="1800" b="0" i="0" u="none" strike="noStrike" kern="1200" cap="none" spc="0" normalizeH="0" baseline="0" noProof="0" dirty="0">
                <a:ln>
                  <a:noFill/>
                </a:ln>
                <a:solidFill>
                  <a:schemeClr val="tx1"/>
                </a:solidFill>
                <a:effectLst/>
                <a:uLnTx/>
                <a:uFillTx/>
                <a:latin typeface="Calibri Light" panose="020F0302020204030204"/>
                <a:ea typeface="+mn-ea"/>
                <a:cs typeface="Calibri Light" panose="020F0302020204030204"/>
              </a:rPr>
              <a:t>the </a:t>
            </a:r>
            <a:r>
              <a:rPr kumimoji="0" sz="1800" b="0" i="0" u="none" strike="noStrike" kern="1200" cap="none" spc="0" normalizeH="0" baseline="0" noProof="0">
                <a:ln>
                  <a:noFill/>
                </a:ln>
                <a:solidFill>
                  <a:schemeClr val="tx1"/>
                </a:solidFill>
                <a:effectLst/>
                <a:uLnTx/>
                <a:uFillTx/>
                <a:latin typeface="Calibri Light" panose="020F0302020204030204"/>
                <a:ea typeface="+mn-ea"/>
                <a:cs typeface="Calibri Light" panose="020F0302020204030204"/>
              </a:rPr>
              <a:t>specified </a:t>
            </a:r>
            <a:r>
              <a:rPr kumimoji="0" sz="1800" b="0" i="0" u="none" strike="noStrike" kern="1200" cap="none" spc="-4" normalizeH="0" baseline="0" noProof="0">
                <a:ln>
                  <a:noFill/>
                </a:ln>
                <a:solidFill>
                  <a:schemeClr val="tx1"/>
                </a:solidFill>
                <a:effectLst/>
                <a:uLnTx/>
                <a:uFillTx/>
                <a:latin typeface="Calibri Light" panose="020F0302020204030204"/>
                <a:ea typeface="+mn-ea"/>
                <a:cs typeface="Calibri Light" panose="020F0302020204030204"/>
              </a:rPr>
              <a:t>position </a:t>
            </a:r>
            <a:r>
              <a:rPr kumimoji="0" sz="1800" b="0" i="0" u="none" strike="noStrike" kern="1200" cap="none" spc="0" normalizeH="0" baseline="0" noProof="0">
                <a:ln>
                  <a:noFill/>
                </a:ln>
                <a:solidFill>
                  <a:schemeClr val="tx1"/>
                </a:solidFill>
                <a:effectLst/>
                <a:uLnTx/>
                <a:uFillTx/>
                <a:latin typeface="Calibri Light" panose="020F0302020204030204"/>
                <a:ea typeface="+mn-ea"/>
                <a:cs typeface="Calibri Light" panose="020F0302020204030204"/>
              </a:rPr>
              <a:t>in a </a:t>
            </a:r>
            <a:r>
              <a:rPr kumimoji="0" sz="1800" b="0" i="0" u="none" strike="noStrike" kern="1200" cap="none" spc="-15" normalizeH="0" baseline="0" noProof="0">
                <a:ln>
                  <a:noFill/>
                </a:ln>
                <a:solidFill>
                  <a:schemeClr val="tx1"/>
                </a:solidFill>
                <a:effectLst/>
                <a:uLnTx/>
                <a:uFillTx/>
                <a:latin typeface="Calibri Light" panose="020F0302020204030204"/>
                <a:ea typeface="+mn-ea"/>
                <a:cs typeface="Calibri Light" panose="020F0302020204030204"/>
              </a:rPr>
              <a:t>linked</a:t>
            </a:r>
            <a:r>
              <a:rPr kumimoji="0" sz="1800" b="0" i="0" u="none" strike="noStrike" kern="1200" cap="none" spc="-64" normalizeH="0" baseline="0" noProof="0">
                <a:ln>
                  <a:noFill/>
                </a:ln>
                <a:solidFill>
                  <a:schemeClr val="tx1"/>
                </a:solidFill>
                <a:effectLst/>
                <a:uLnTx/>
                <a:uFillTx/>
                <a:latin typeface="Calibri Light" panose="020F0302020204030204"/>
                <a:ea typeface="+mn-ea"/>
                <a:cs typeface="Calibri Light" panose="020F0302020204030204"/>
              </a:rPr>
              <a:t> </a:t>
            </a:r>
            <a:r>
              <a:rPr kumimoji="0" sz="1800" b="0" i="0" u="none" strike="noStrike" kern="1200" cap="none" spc="-8" normalizeH="0" baseline="0" noProof="0" dirty="0">
                <a:ln>
                  <a:noFill/>
                </a:ln>
                <a:solidFill>
                  <a:schemeClr val="tx1"/>
                </a:solidFill>
                <a:effectLst/>
                <a:uLnTx/>
                <a:uFillTx/>
                <a:latin typeface="Calibri Light" panose="020F0302020204030204"/>
                <a:ea typeface="+mn-ea"/>
                <a:cs typeface="Calibri Light" panose="020F0302020204030204"/>
              </a:rPr>
              <a:t>list</a:t>
            </a:r>
            <a:endParaRPr kumimoji="0" sz="1800" b="0" i="0" u="none" strike="noStrike" kern="1200" cap="none" spc="0" normalizeH="0" baseline="0" noProof="0" dirty="0">
              <a:ln>
                <a:noFill/>
              </a:ln>
              <a:solidFill>
                <a:schemeClr val="tx1"/>
              </a:solidFill>
              <a:effectLst/>
              <a:uLnTx/>
              <a:uFillTx/>
              <a:latin typeface="Calibri Light" panose="020F0302020204030204"/>
              <a:ea typeface="+mn-ea"/>
              <a:cs typeface="Calibri Light" panose="020F0302020204030204"/>
            </a:endParaRPr>
          </a:p>
        </p:txBody>
      </p:sp>
      <p:sp>
        <p:nvSpPr>
          <p:cNvPr id="7" name="Date Placeholder 6"/>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A358E9EE-F5B2-411B-8603-33595CECDF76}"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0182" name="Slide Number Placeholder 8"/>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50</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10"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chemeClr val="dk1"/>
                </a:solidFill>
                <a:effectLst/>
                <a:uLnTx/>
                <a:uFillTx/>
                <a:latin typeface="+mn-lt"/>
                <a:ea typeface="+mn-ea"/>
                <a:cs typeface="+mn-cs"/>
              </a:rPr>
              <a:t>Introduction to Link </a:t>
            </a:r>
            <a:r>
              <a:rPr kumimoji="0" lang="en-US" sz="2400" b="0" i="0" u="none" strike="noStrike" kern="1200" cap="none" spc="0" normalizeH="0" baseline="0" noProof="0" dirty="0">
                <a:ln>
                  <a:noFill/>
                </a:ln>
                <a:solidFill>
                  <a:schemeClr val="dk1"/>
                </a:solidFill>
                <a:effectLst/>
                <a:uLnTx/>
                <a:uFillTx/>
                <a:latin typeface="+mn-lt"/>
                <a:ea typeface="+mn-ea"/>
                <a:cs typeface="+mn-cs"/>
              </a:rPr>
              <a:t>List(CO1)</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1600200"/>
            <a:ext cx="5715000" cy="990600"/>
          </a:xfrm>
          <a:prstGeom prst="rect">
            <a:avLst/>
          </a:prstGeom>
          <a:blipFill>
            <a:blip r:embed="rId2" cstate="print"/>
            <a:stretch>
              <a:fillRect/>
            </a:stretch>
          </a:blipFill>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 name="object 3"/>
          <p:cNvSpPr/>
          <p:nvPr/>
        </p:nvSpPr>
        <p:spPr>
          <a:xfrm>
            <a:off x="781050" y="2749550"/>
            <a:ext cx="5715000" cy="989013"/>
          </a:xfrm>
          <a:prstGeom prst="rect">
            <a:avLst/>
          </a:prstGeom>
          <a:blipFill>
            <a:blip r:embed="rId3" cstate="print"/>
            <a:stretch>
              <a:fillRect/>
            </a:stretch>
          </a:blipFill>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 name="object 4"/>
          <p:cNvSpPr/>
          <p:nvPr/>
        </p:nvSpPr>
        <p:spPr>
          <a:xfrm>
            <a:off x="1576388" y="3968750"/>
            <a:ext cx="5715000" cy="989013"/>
          </a:xfrm>
          <a:prstGeom prst="rect">
            <a:avLst/>
          </a:prstGeom>
          <a:blipFill>
            <a:blip r:embed="rId4" cstate="print"/>
            <a:stretch>
              <a:fillRect/>
            </a:stretch>
          </a:blipFill>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5" name="object 5"/>
          <p:cNvSpPr/>
          <p:nvPr/>
        </p:nvSpPr>
        <p:spPr>
          <a:xfrm>
            <a:off x="2581275" y="5087938"/>
            <a:ext cx="4286250" cy="1019175"/>
          </a:xfrm>
          <a:prstGeom prst="rect">
            <a:avLst/>
          </a:prstGeom>
          <a:blipFill>
            <a:blip r:embed="rId5" cstate="print"/>
            <a:stretch>
              <a:fillRect/>
            </a:stretch>
          </a:blipFill>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9" name="Date Placeholder 8"/>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EB994455-9AD3-4340-AFEF-91B8D03B7678}"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 name="Footer Placeholder 9"/>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1208" name="Slide Number Placeholder 10"/>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51</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6" name="Rectangle 5"/>
          <p:cNvSpPr/>
          <p:nvPr/>
        </p:nvSpPr>
        <p:spPr>
          <a:xfrm>
            <a:off x="228600" y="981075"/>
            <a:ext cx="4191000" cy="461963"/>
          </a:xfrm>
          <a:prstGeom prst="rect">
            <a:avLst/>
          </a:prstGeom>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IN" sz="2400" b="0" i="0" u="none" strike="noStrike" kern="1200" cap="none" spc="-23" normalizeH="0" baseline="0" noProof="0">
                <a:ln>
                  <a:noFill/>
                </a:ln>
                <a:solidFill>
                  <a:schemeClr val="tx1"/>
                </a:solidFill>
                <a:effectLst/>
                <a:uLnTx/>
                <a:uFillTx/>
                <a:latin typeface="Arial" panose="020B0604020202020204" pitchFamily="34" charset="0"/>
                <a:ea typeface="+mn-ea"/>
                <a:cs typeface="Arial" panose="020B0604020202020204" pitchFamily="34" charset="0"/>
              </a:rPr>
              <a:t>Deleting</a:t>
            </a:r>
            <a:r>
              <a:rPr kumimoji="0" lang="en-IN" sz="2400" b="0" i="0" u="none" strike="noStrike" kern="1200" cap="none" spc="-124"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IN" sz="2400" b="0" i="0" u="none" strike="noStrike" kern="1200" cap="none" spc="-19" normalizeH="0" baseline="0" noProof="0">
                <a:ln>
                  <a:noFill/>
                </a:ln>
                <a:solidFill>
                  <a:schemeClr val="tx1"/>
                </a:solidFill>
                <a:effectLst/>
                <a:uLnTx/>
                <a:uFillTx/>
                <a:latin typeface="Arial" panose="020B0604020202020204" pitchFamily="34" charset="0"/>
                <a:ea typeface="+mn-ea"/>
                <a:cs typeface="Arial" panose="020B0604020202020204" pitchFamily="34" charset="0"/>
              </a:rPr>
              <a:t>Nodes</a:t>
            </a:r>
            <a:endParaRPr kumimoji="0" lang="en-IN"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2"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chemeClr val="dk1"/>
                </a:solidFill>
                <a:effectLst/>
                <a:uLnTx/>
                <a:uFillTx/>
                <a:latin typeface="+mn-lt"/>
                <a:ea typeface="+mn-ea"/>
                <a:cs typeface="+mn-cs"/>
              </a:rPr>
              <a:t>Introduction to Link </a:t>
            </a:r>
            <a:r>
              <a:rPr kumimoji="0" lang="en-US" sz="2400" b="0" i="0" u="none" strike="noStrike" kern="1200" cap="none" spc="0" normalizeH="0" baseline="0" noProof="0" dirty="0">
                <a:ln>
                  <a:noFill/>
                </a:ln>
                <a:solidFill>
                  <a:schemeClr val="dk1"/>
                </a:solidFill>
                <a:effectLst/>
                <a:uLnTx/>
                <a:uFillTx/>
                <a:latin typeface="+mn-lt"/>
                <a:ea typeface="+mn-ea"/>
                <a:cs typeface="+mn-cs"/>
              </a:rPr>
              <a:t>List(CO1)</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57200" y="1371600"/>
            <a:ext cx="8077200" cy="4495800"/>
          </a:xfrm>
          <a:prstGeom prst="rect">
            <a:avLst/>
          </a:prstGeom>
          <a:blipFill>
            <a:blip r:embed="rId2" cstate="print"/>
            <a:stretch>
              <a:fillRect/>
            </a:stretch>
          </a:blipFill>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7" name="Date Placeholder 6"/>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FFA3723E-0130-4544-A89A-8D071D78FF52}"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2229" name="Slide Number Placeholder 8"/>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52</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10"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chemeClr val="dk1"/>
                </a:solidFill>
                <a:effectLst/>
                <a:uLnTx/>
                <a:uFillTx/>
                <a:latin typeface="+mn-lt"/>
                <a:ea typeface="+mn-ea"/>
                <a:cs typeface="+mn-cs"/>
              </a:rPr>
              <a:t>Introduction to Link </a:t>
            </a:r>
            <a:r>
              <a:rPr kumimoji="0" lang="en-US" sz="2400" b="0" i="0" u="none" strike="noStrike" kern="1200" cap="none" spc="0" normalizeH="0" baseline="0" noProof="0" dirty="0">
                <a:ln>
                  <a:noFill/>
                </a:ln>
                <a:solidFill>
                  <a:schemeClr val="dk1"/>
                </a:solidFill>
                <a:effectLst/>
                <a:uLnTx/>
                <a:uFillTx/>
                <a:latin typeface="+mn-lt"/>
                <a:ea typeface="+mn-ea"/>
                <a:cs typeface="+mn-cs"/>
              </a:rPr>
              <a:t>List(CO1)</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871538"/>
            <a:ext cx="8229600" cy="4064000"/>
          </a:xfrm>
          <a:prstGeom prst="rect">
            <a:avLst/>
          </a:prstGeom>
          <a:blipFill>
            <a:blip r:embed="rId2" cstate="print"/>
            <a:stretch>
              <a:fillRect/>
            </a:stretch>
          </a:blipFill>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 name="Date Placeholder 5"/>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9F362665-B1E9-4E28-89C3-4E7058C11356}"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6"/>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3253" name="Slide Number Placeholder 7"/>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53</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9"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chemeClr val="dk1"/>
                </a:solidFill>
                <a:effectLst/>
                <a:uLnTx/>
                <a:uFillTx/>
                <a:latin typeface="+mn-lt"/>
                <a:ea typeface="+mn-ea"/>
                <a:cs typeface="+mn-cs"/>
              </a:rPr>
              <a:t>Introduction to Link </a:t>
            </a:r>
            <a:r>
              <a:rPr kumimoji="0" lang="en-US" sz="2400" b="0" i="0" u="none" strike="noStrike" kern="1200" cap="none" spc="0" normalizeH="0" baseline="0" noProof="0" dirty="0">
                <a:ln>
                  <a:noFill/>
                </a:ln>
                <a:solidFill>
                  <a:schemeClr val="dk1"/>
                </a:solidFill>
                <a:effectLst/>
                <a:uLnTx/>
                <a:uFillTx/>
                <a:latin typeface="+mn-lt"/>
                <a:ea typeface="+mn-ea"/>
                <a:cs typeface="+mn-cs"/>
              </a:rPr>
              <a:t>List(CO1)</a:t>
            </a:r>
          </a:p>
        </p:txBody>
      </p:sp>
      <p:pic>
        <p:nvPicPr>
          <p:cNvPr id="53256" name="Picture 10"/>
          <p:cNvPicPr>
            <a:picLocks noChangeAspect="1"/>
          </p:cNvPicPr>
          <p:nvPr/>
        </p:nvPicPr>
        <p:blipFill>
          <a:blip r:embed="rId3"/>
          <a:stretch>
            <a:fillRect/>
          </a:stretch>
        </p:blipFill>
        <p:spPr>
          <a:xfrm>
            <a:off x="590550" y="4886325"/>
            <a:ext cx="7658100" cy="1470025"/>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1219200"/>
            <a:ext cx="8382000" cy="4648200"/>
          </a:xfrm>
          <a:prstGeom prst="rect">
            <a:avLst/>
          </a:prstGeom>
          <a:blipFill>
            <a:blip r:embed="rId2" cstate="print"/>
            <a:stretch>
              <a:fillRect/>
            </a:stretch>
          </a:blipFill>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 name="Date Placeholder 5"/>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08ABFBCC-412C-43BC-AF1F-684B8459D490}"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6"/>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4277" name="Slide Number Placeholder 7"/>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54</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9"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chemeClr val="dk1"/>
                </a:solidFill>
                <a:effectLst/>
                <a:uLnTx/>
                <a:uFillTx/>
                <a:latin typeface="+mn-lt"/>
                <a:ea typeface="+mn-ea"/>
                <a:cs typeface="+mn-cs"/>
              </a:rPr>
              <a:t>Introduction to Link </a:t>
            </a:r>
            <a:r>
              <a:rPr kumimoji="0" lang="en-US" sz="2400" b="0" i="0" u="none" strike="noStrike" kern="1200" cap="none" spc="0" normalizeH="0" baseline="0" noProof="0" dirty="0">
                <a:ln>
                  <a:noFill/>
                </a:ln>
                <a:solidFill>
                  <a:schemeClr val="dk1"/>
                </a:solidFill>
                <a:effectLst/>
                <a:uLnTx/>
                <a:uFillTx/>
                <a:latin typeface="+mn-lt"/>
                <a:ea typeface="+mn-ea"/>
                <a:cs typeface="+mn-cs"/>
              </a:rPr>
              <a:t>List(CO1)</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0E47D0F4-9EB8-4BE4-8096-7C465468A1E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5300" name="Slide Number Placeholder 3"/>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55</a:t>
            </a:fld>
            <a:endParaRPr lang="en-US" altLang="en-US" sz="1200" dirty="0">
              <a:solidFill>
                <a:srgbClr val="898989"/>
              </a:solidFill>
              <a:ea typeface="Arial" panose="020B0604020202020204" pitchFamily="34" charset="0"/>
              <a:cs typeface="Arial" panose="020B0604020202020204" pitchFamily="34" charset="0"/>
            </a:endParaRPr>
          </a:p>
        </p:txBody>
      </p:sp>
      <p:pic>
        <p:nvPicPr>
          <p:cNvPr id="55301" name="Picture 5"/>
          <p:cNvPicPr>
            <a:picLocks noChangeAspect="1"/>
          </p:cNvPicPr>
          <p:nvPr/>
        </p:nvPicPr>
        <p:blipFill>
          <a:blip r:embed="rId2"/>
          <a:stretch>
            <a:fillRect/>
          </a:stretch>
        </p:blipFill>
        <p:spPr>
          <a:xfrm>
            <a:off x="0" y="1371600"/>
            <a:ext cx="9144000" cy="4724400"/>
          </a:xfrm>
          <a:prstGeom prst="rect">
            <a:avLst/>
          </a:prstGeom>
          <a:noFill/>
          <a:ln w="9525">
            <a:noFill/>
          </a:ln>
        </p:spPr>
      </p:pic>
      <p:sp>
        <p:nvSpPr>
          <p:cNvPr id="8" name="Rectangle 7"/>
          <p:cNvSpPr/>
          <p:nvPr/>
        </p:nvSpPr>
        <p:spPr>
          <a:xfrm>
            <a:off x="2133600" y="1219200"/>
            <a:ext cx="4648200" cy="777875"/>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IN" sz="1800" b="0" i="0" u="none" strike="noStrike" kern="1200" cap="none" spc="0" normalizeH="0" baseline="0" noProof="0">
              <a:ln>
                <a:noFill/>
              </a:ln>
              <a:solidFill>
                <a:schemeClr val="bg1"/>
              </a:solidFill>
              <a:effectLst/>
              <a:uLnTx/>
              <a:uFillTx/>
              <a:latin typeface="+mn-lt"/>
              <a:ea typeface="+mn-ea"/>
              <a:cs typeface="+mn-cs"/>
            </a:endParaRPr>
          </a:p>
        </p:txBody>
      </p:sp>
      <p:sp>
        <p:nvSpPr>
          <p:cNvPr id="9"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chemeClr val="dk1"/>
                </a:solidFill>
                <a:effectLst/>
                <a:uLnTx/>
                <a:uFillTx/>
                <a:latin typeface="+mn-lt"/>
                <a:ea typeface="+mn-ea"/>
                <a:cs typeface="+mn-cs"/>
              </a:rPr>
              <a:t>Introduction to Link </a:t>
            </a:r>
            <a:r>
              <a:rPr kumimoji="0" lang="en-US" sz="2400" b="0" i="0" u="none" strike="noStrike" kern="1200" cap="none" spc="0" normalizeH="0" baseline="0" noProof="0" dirty="0">
                <a:ln>
                  <a:noFill/>
                </a:ln>
                <a:solidFill>
                  <a:schemeClr val="dk1"/>
                </a:solidFill>
                <a:effectLst/>
                <a:uLnTx/>
                <a:uFillTx/>
                <a:latin typeface="+mn-lt"/>
                <a:ea typeface="+mn-ea"/>
                <a:cs typeface="+mn-cs"/>
              </a:rPr>
              <a:t>List(CO1)</a:t>
            </a:r>
          </a:p>
        </p:txBody>
      </p:sp>
      <p:sp>
        <p:nvSpPr>
          <p:cNvPr id="5" name="Rectangle 4"/>
          <p:cNvSpPr/>
          <p:nvPr/>
        </p:nvSpPr>
        <p:spPr>
          <a:xfrm>
            <a:off x="2700338" y="5638800"/>
            <a:ext cx="3167063" cy="365125"/>
          </a:xfrm>
          <a:prstGeom prst="rect">
            <a:avLst/>
          </a:prstGeom>
          <a:ln>
            <a:no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IN" sz="1800" b="0" i="0" u="none" strike="noStrike" kern="1200" cap="none" spc="0" normalizeH="0" baseline="0" noProof="0">
              <a:ln>
                <a:noFill/>
              </a:ln>
              <a:solidFill>
                <a:schemeClr val="dk1"/>
              </a:solidFill>
              <a:effectLst/>
              <a:uLnTx/>
              <a:uFillTx/>
              <a:latin typeface="+mn-lt"/>
              <a:ea typeface="+mn-ea"/>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1650" y="981075"/>
            <a:ext cx="8140700" cy="4968875"/>
          </a:xfrm>
          <a:prstGeom prst="rect">
            <a:avLst/>
          </a:prstGeom>
          <a:blipFill>
            <a:blip r:embed="rId2" cstate="print"/>
            <a:stretch>
              <a:fillRect/>
            </a:stretch>
          </a:blipFill>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 name="Date Placeholder 5"/>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491D8EF0-5274-4773-B947-D0C8A44E966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6"/>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6325" name="Slide Number Placeholder 7"/>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56</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9"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chemeClr val="dk1"/>
                </a:solidFill>
                <a:effectLst/>
                <a:uLnTx/>
                <a:uFillTx/>
                <a:latin typeface="+mn-lt"/>
                <a:ea typeface="+mn-ea"/>
                <a:cs typeface="+mn-cs"/>
              </a:rPr>
              <a:t>Introduction to Link </a:t>
            </a:r>
            <a:r>
              <a:rPr kumimoji="0" lang="en-US" sz="2400" b="0" i="0" u="none" strike="noStrike" kern="1200" cap="none" spc="0" normalizeH="0" baseline="0" noProof="0" dirty="0">
                <a:ln>
                  <a:noFill/>
                </a:ln>
                <a:solidFill>
                  <a:schemeClr val="dk1"/>
                </a:solidFill>
                <a:effectLst/>
                <a:uLnTx/>
                <a:uFillTx/>
                <a:latin typeface="+mn-lt"/>
                <a:ea typeface="+mn-ea"/>
                <a:cs typeface="+mn-cs"/>
              </a:rPr>
              <a:t>List(CO1)</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388" y="1100138"/>
            <a:ext cx="5942013" cy="469900"/>
          </a:xfrm>
        </p:spPr>
        <p:txBody>
          <a:bodyPr vert="horz" wrap="square" lIns="0" tIns="9049" rIns="0" bIns="0" numCol="1" rtlCol="0" anchor="ctr" anchorCtr="0" compatLnSpc="1">
            <a:spAutoFit/>
          </a:bodyPr>
          <a:lstStyle/>
          <a:p>
            <a:pPr marL="9525" marR="0" lvl="0" indent="0" algn="ctr" defTabSz="914400" rtl="0" eaLnBrk="0" fontAlgn="base" latinLnBrk="0" hangingPunct="0">
              <a:lnSpc>
                <a:spcPct val="100000"/>
              </a:lnSpc>
              <a:spcBef>
                <a:spcPts val="70"/>
              </a:spcBef>
              <a:spcAft>
                <a:spcPct val="0"/>
              </a:spcAft>
              <a:buClrTx/>
              <a:buSzTx/>
              <a:buFontTx/>
              <a:buNone/>
              <a:defRPr/>
            </a:pPr>
            <a:r>
              <a:rPr kumimoji="0" sz="3000" b="0" i="0" u="none" strike="noStrike" kern="1200" cap="none" spc="-26" normalizeH="0" baseline="0" noProof="0">
                <a:ln>
                  <a:noFill/>
                </a:ln>
                <a:solidFill>
                  <a:schemeClr val="tx1"/>
                </a:solidFill>
                <a:effectLst/>
                <a:uLnTx/>
                <a:uFillTx/>
                <a:latin typeface="+mj-lt"/>
                <a:ea typeface="+mj-ea"/>
                <a:cs typeface="+mj-cs"/>
              </a:rPr>
              <a:t>Searching </a:t>
            </a:r>
            <a:r>
              <a:rPr kumimoji="0" sz="3000" b="0" i="0" u="none" strike="noStrike" kern="1200" cap="none" spc="-11" normalizeH="0" baseline="0" noProof="0">
                <a:ln>
                  <a:noFill/>
                </a:ln>
                <a:solidFill>
                  <a:schemeClr val="tx1"/>
                </a:solidFill>
                <a:effectLst/>
                <a:uLnTx/>
                <a:uFillTx/>
                <a:latin typeface="+mj-lt"/>
                <a:ea typeface="+mj-ea"/>
                <a:cs typeface="+mj-cs"/>
              </a:rPr>
              <a:t>an </a:t>
            </a:r>
            <a:r>
              <a:rPr kumimoji="0" sz="3000" b="0" i="0" u="none" strike="noStrike" kern="1200" cap="none" spc="-19" normalizeH="0" baseline="0" noProof="0">
                <a:ln>
                  <a:noFill/>
                </a:ln>
                <a:solidFill>
                  <a:schemeClr val="tx1"/>
                </a:solidFill>
                <a:effectLst/>
                <a:uLnTx/>
                <a:uFillTx/>
                <a:latin typeface="+mj-lt"/>
                <a:ea typeface="+mj-ea"/>
                <a:cs typeface="+mj-cs"/>
              </a:rPr>
              <a:t>item </a:t>
            </a:r>
            <a:r>
              <a:rPr kumimoji="0" sz="3000" b="0" i="0" u="none" strike="noStrike" kern="1200" cap="none" spc="-4" normalizeH="0" baseline="0" noProof="0">
                <a:ln>
                  <a:noFill/>
                </a:ln>
                <a:solidFill>
                  <a:schemeClr val="tx1"/>
                </a:solidFill>
                <a:effectLst/>
                <a:uLnTx/>
                <a:uFillTx/>
                <a:latin typeface="+mj-lt"/>
                <a:ea typeface="+mj-ea"/>
                <a:cs typeface="+mj-cs"/>
              </a:rPr>
              <a:t>in a </a:t>
            </a:r>
            <a:r>
              <a:rPr kumimoji="0" sz="3000" b="0" i="0" u="none" strike="noStrike" kern="1200" cap="none" spc="-38" normalizeH="0" baseline="0" noProof="0">
                <a:ln>
                  <a:noFill/>
                </a:ln>
                <a:solidFill>
                  <a:schemeClr val="tx1"/>
                </a:solidFill>
                <a:effectLst/>
                <a:uLnTx/>
                <a:uFillTx/>
                <a:latin typeface="+mj-lt"/>
                <a:ea typeface="+mj-ea"/>
                <a:cs typeface="+mj-cs"/>
              </a:rPr>
              <a:t>linked</a:t>
            </a:r>
            <a:r>
              <a:rPr kumimoji="0" sz="3000" b="0" i="0" u="none" strike="noStrike" kern="1200" cap="none" spc="-326" normalizeH="0" baseline="0" noProof="0">
                <a:ln>
                  <a:noFill/>
                </a:ln>
                <a:solidFill>
                  <a:schemeClr val="tx1"/>
                </a:solidFill>
                <a:effectLst/>
                <a:uLnTx/>
                <a:uFillTx/>
                <a:latin typeface="+mj-lt"/>
                <a:ea typeface="+mj-ea"/>
                <a:cs typeface="+mj-cs"/>
              </a:rPr>
              <a:t> </a:t>
            </a:r>
            <a:r>
              <a:rPr kumimoji="0" sz="3000" b="0" i="0" u="none" strike="noStrike" kern="1200" cap="none" spc="-19" normalizeH="0" baseline="0" noProof="0" dirty="0">
                <a:ln>
                  <a:noFill/>
                </a:ln>
                <a:solidFill>
                  <a:schemeClr val="tx1"/>
                </a:solidFill>
                <a:effectLst/>
                <a:uLnTx/>
                <a:uFillTx/>
                <a:latin typeface="+mj-lt"/>
                <a:ea typeface="+mj-ea"/>
                <a:cs typeface="+mj-cs"/>
              </a:rPr>
              <a:t>list</a:t>
            </a:r>
            <a:endParaRPr kumimoji="0" sz="3000" b="0" i="0" u="none" strike="noStrike" kern="1200" cap="none" spc="0" normalizeH="0" baseline="0" noProof="0" dirty="0">
              <a:ln>
                <a:noFill/>
              </a:ln>
              <a:solidFill>
                <a:schemeClr val="tx1"/>
              </a:solidFill>
              <a:effectLst/>
              <a:uLnTx/>
              <a:uFillTx/>
              <a:latin typeface="+mj-lt"/>
              <a:ea typeface="+mj-ea"/>
              <a:cs typeface="+mj-cs"/>
            </a:endParaRPr>
          </a:p>
        </p:txBody>
      </p:sp>
      <p:sp>
        <p:nvSpPr>
          <p:cNvPr id="3" name="object 3"/>
          <p:cNvSpPr txBox="1"/>
          <p:nvPr/>
        </p:nvSpPr>
        <p:spPr>
          <a:xfrm>
            <a:off x="687388" y="1720850"/>
            <a:ext cx="6096000" cy="3684588"/>
          </a:xfrm>
          <a:prstGeom prst="rect">
            <a:avLst/>
          </a:prstGeom>
        </p:spPr>
        <p:txBody>
          <a:bodyPr lIns="0" tIns="73343" rIns="0" bIns="0">
            <a:spAutoFit/>
          </a:bodyPr>
          <a:lstStyle/>
          <a:p>
            <a:pPr marL="180975" marR="0" indent="-172085" defTabSz="914400">
              <a:spcBef>
                <a:spcPts val="580"/>
              </a:spcBef>
              <a:buClrTx/>
              <a:buSzTx/>
              <a:buFont typeface="Arial" panose="020B0604020202020204"/>
              <a:buChar char="•"/>
              <a:tabLst>
                <a:tab pos="180975" algn="l"/>
              </a:tabLst>
              <a:defRPr/>
            </a:pPr>
            <a:r>
              <a:rPr kumimoji="0" sz="2100" kern="1200" cap="none" spc="-4" normalizeH="0" baseline="0" noProof="0" dirty="0">
                <a:latin typeface="Calibri Light" panose="020F0302020204030204"/>
                <a:ea typeface="+mn-ea"/>
                <a:cs typeface="Calibri Light" panose="020F0302020204030204"/>
              </a:rPr>
              <a:t>Let </a:t>
            </a:r>
            <a:r>
              <a:rPr kumimoji="0" sz="2100" kern="1200" cap="none" spc="-8" normalizeH="0" baseline="0" noProof="0" dirty="0">
                <a:latin typeface="Calibri Light" panose="020F0302020204030204"/>
                <a:ea typeface="+mn-ea"/>
                <a:cs typeface="Calibri Light" panose="020F0302020204030204"/>
              </a:rPr>
              <a:t>*head </a:t>
            </a:r>
            <a:r>
              <a:rPr kumimoji="0" sz="2100" kern="1200" cap="none" spc="-4" normalizeH="0" baseline="0" noProof="0" dirty="0">
                <a:latin typeface="Calibri Light" panose="020F0302020204030204"/>
                <a:ea typeface="+mn-ea"/>
                <a:cs typeface="Calibri Light" panose="020F0302020204030204"/>
              </a:rPr>
              <a:t>be the </a:t>
            </a:r>
            <a:r>
              <a:rPr kumimoji="0" sz="2100" kern="1200" cap="none" spc="-8" normalizeH="0" baseline="0" noProof="0" dirty="0">
                <a:latin typeface="Calibri Light" panose="020F0302020204030204"/>
                <a:ea typeface="+mn-ea"/>
                <a:cs typeface="Calibri Light" panose="020F0302020204030204"/>
              </a:rPr>
              <a:t>pointer </a:t>
            </a:r>
            <a:r>
              <a:rPr kumimoji="0" sz="2100" kern="1200" cap="none" spc="-11" normalizeH="0" baseline="0" noProof="0" dirty="0">
                <a:latin typeface="Calibri Light" panose="020F0302020204030204"/>
                <a:ea typeface="+mn-ea"/>
                <a:cs typeface="Calibri Light" panose="020F0302020204030204"/>
              </a:rPr>
              <a:t>to </a:t>
            </a:r>
            <a:r>
              <a:rPr kumimoji="0" sz="2100" kern="1200" cap="none" spc="-19" normalizeH="0" baseline="0" noProof="0" dirty="0">
                <a:latin typeface="Calibri Light" panose="020F0302020204030204"/>
                <a:ea typeface="+mn-ea"/>
                <a:cs typeface="Calibri Light" panose="020F0302020204030204"/>
              </a:rPr>
              <a:t>first </a:t>
            </a:r>
            <a:r>
              <a:rPr kumimoji="0" sz="2100" kern="1200" cap="none" spc="-4" normalizeH="0" baseline="0" noProof="0" dirty="0">
                <a:latin typeface="Calibri Light" panose="020F0302020204030204"/>
                <a:ea typeface="+mn-ea"/>
                <a:cs typeface="Calibri Light" panose="020F0302020204030204"/>
              </a:rPr>
              <a:t>node in the </a:t>
            </a:r>
            <a:r>
              <a:rPr kumimoji="0" sz="2100" kern="1200" cap="none" spc="-15" normalizeH="0" baseline="0" noProof="0" dirty="0">
                <a:latin typeface="Calibri Light" panose="020F0302020204030204"/>
                <a:ea typeface="+mn-ea"/>
                <a:cs typeface="Calibri Light" panose="020F0302020204030204"/>
              </a:rPr>
              <a:t>current</a:t>
            </a:r>
            <a:r>
              <a:rPr kumimoji="0" sz="2100" kern="1200" cap="none" spc="127" normalizeH="0" baseline="0" noProof="0" dirty="0">
                <a:latin typeface="Calibri Light" panose="020F0302020204030204"/>
                <a:ea typeface="+mn-ea"/>
                <a:cs typeface="Calibri Light" panose="020F0302020204030204"/>
              </a:rPr>
              <a:t> </a:t>
            </a:r>
            <a:r>
              <a:rPr kumimoji="0" sz="2100" kern="1200" cap="none" spc="-11" normalizeH="0" baseline="0" noProof="0" dirty="0">
                <a:latin typeface="Calibri Light" panose="020F0302020204030204"/>
                <a:ea typeface="+mn-ea"/>
                <a:cs typeface="Calibri Light" panose="020F0302020204030204"/>
              </a:rPr>
              <a:t>list</a:t>
            </a:r>
            <a:endParaRPr kumimoji="0" sz="2100" kern="1200" cap="none" spc="0" normalizeH="0" baseline="0" noProof="0" dirty="0">
              <a:latin typeface="Calibri Light" panose="020F0302020204030204"/>
              <a:ea typeface="+mn-ea"/>
              <a:cs typeface="Calibri Light" panose="020F0302020204030204"/>
            </a:endParaRPr>
          </a:p>
          <a:p>
            <a:pPr marL="395605" marR="0" indent="-386715" defTabSz="914400">
              <a:spcBef>
                <a:spcPts val="505"/>
              </a:spcBef>
              <a:buClrTx/>
              <a:buSzTx/>
              <a:buFontTx/>
              <a:buAutoNum type="arabicPeriod"/>
              <a:tabLst>
                <a:tab pos="395605" algn="l"/>
                <a:tab pos="396240" algn="l"/>
              </a:tabLst>
              <a:defRPr/>
            </a:pPr>
            <a:r>
              <a:rPr kumimoji="0" sz="2100" kern="1200" cap="none" spc="-4" normalizeH="0" baseline="0" noProof="0" dirty="0">
                <a:latin typeface="Calibri Light" panose="020F0302020204030204"/>
                <a:ea typeface="+mn-ea"/>
                <a:cs typeface="Calibri Light" panose="020F0302020204030204"/>
              </a:rPr>
              <a:t>If</a:t>
            </a:r>
            <a:r>
              <a:rPr kumimoji="0" sz="2100" kern="1200" cap="none" spc="-26" normalizeH="0" baseline="0" noProof="0" dirty="0">
                <a:latin typeface="Calibri Light" panose="020F0302020204030204"/>
                <a:ea typeface="+mn-ea"/>
                <a:cs typeface="Calibri Light" panose="020F0302020204030204"/>
              </a:rPr>
              <a:t> </a:t>
            </a:r>
            <a:r>
              <a:rPr kumimoji="0" sz="2100" kern="1200" cap="none" spc="-19" normalizeH="0" baseline="0" noProof="0" dirty="0">
                <a:latin typeface="Calibri Light" panose="020F0302020204030204"/>
                <a:ea typeface="+mn-ea"/>
                <a:cs typeface="Calibri Light" panose="020F0302020204030204"/>
              </a:rPr>
              <a:t>head==Null</a:t>
            </a:r>
            <a:endParaRPr kumimoji="0" sz="2100" kern="1200" cap="none" spc="0" normalizeH="0" baseline="0" noProof="0" dirty="0">
              <a:latin typeface="Calibri Light" panose="020F0302020204030204"/>
              <a:ea typeface="+mn-ea"/>
              <a:cs typeface="Calibri Light" panose="020F0302020204030204"/>
            </a:endParaRPr>
          </a:p>
          <a:p>
            <a:pPr marL="695325" marR="0" defTabSz="914400">
              <a:spcBef>
                <a:spcPts val="170"/>
              </a:spcBef>
              <a:buClrTx/>
              <a:buSzTx/>
              <a:buFontTx/>
              <a:buNone/>
              <a:defRPr/>
            </a:pPr>
            <a:r>
              <a:rPr kumimoji="0" i="1" kern="1200" cap="none" spc="-8" normalizeH="0" baseline="0" noProof="0" dirty="0">
                <a:latin typeface="Calibri Light" panose="020F0302020204030204"/>
                <a:ea typeface="+mn-ea"/>
                <a:cs typeface="Calibri Light" panose="020F0302020204030204"/>
              </a:rPr>
              <a:t>Print “Empty </a:t>
            </a:r>
            <a:r>
              <a:rPr kumimoji="0" i="1" kern="1200" cap="none" spc="8" normalizeH="0" baseline="0" noProof="0" dirty="0">
                <a:latin typeface="Calibri Light" panose="020F0302020204030204"/>
                <a:ea typeface="+mn-ea"/>
                <a:cs typeface="Calibri Light" panose="020F0302020204030204"/>
              </a:rPr>
              <a:t>List”</a:t>
            </a:r>
            <a:endParaRPr kumimoji="0" kern="1200" cap="none" spc="0" normalizeH="0" baseline="0" noProof="0" dirty="0">
              <a:latin typeface="Calibri Light" panose="020F0302020204030204"/>
              <a:ea typeface="+mn-ea"/>
              <a:cs typeface="Calibri Light" panose="020F0302020204030204"/>
            </a:endParaRPr>
          </a:p>
          <a:p>
            <a:pPr marL="395605" marR="0" indent="-386715" defTabSz="914400">
              <a:spcBef>
                <a:spcPts val="485"/>
              </a:spcBef>
              <a:buClrTx/>
              <a:buSzTx/>
              <a:buFontTx/>
              <a:buAutoNum type="arabicPeriod" startAt="2"/>
              <a:tabLst>
                <a:tab pos="395605" algn="l"/>
                <a:tab pos="396240" algn="l"/>
              </a:tabLst>
              <a:defRPr/>
            </a:pPr>
            <a:r>
              <a:rPr kumimoji="0" sz="2100" kern="1200" cap="none" spc="-8" normalizeH="0" baseline="0" noProof="0" dirty="0">
                <a:latin typeface="Calibri Light" panose="020F0302020204030204"/>
                <a:ea typeface="+mn-ea"/>
                <a:cs typeface="Calibri Light" panose="020F0302020204030204"/>
              </a:rPr>
              <a:t>Else, </a:t>
            </a:r>
            <a:r>
              <a:rPr kumimoji="0" sz="2100" kern="1200" cap="none" spc="-19" normalizeH="0" baseline="0" noProof="0" dirty="0">
                <a:latin typeface="Calibri Light" panose="020F0302020204030204"/>
                <a:ea typeface="+mn-ea"/>
                <a:cs typeface="Calibri Light" panose="020F0302020204030204"/>
              </a:rPr>
              <a:t>enter </a:t>
            </a:r>
            <a:r>
              <a:rPr kumimoji="0" sz="2100" kern="1200" cap="none" spc="-8" normalizeH="0" baseline="0" noProof="0" dirty="0">
                <a:latin typeface="Calibri Light" panose="020F0302020204030204"/>
                <a:ea typeface="+mn-ea"/>
                <a:cs typeface="Calibri Light" panose="020F0302020204030204"/>
              </a:rPr>
              <a:t>an </a:t>
            </a:r>
            <a:r>
              <a:rPr kumimoji="0" sz="2100" kern="1200" cap="none" spc="-11" normalizeH="0" baseline="0" noProof="0" dirty="0">
                <a:latin typeface="Calibri Light" panose="020F0302020204030204"/>
                <a:ea typeface="+mn-ea"/>
                <a:cs typeface="Calibri Light" panose="020F0302020204030204"/>
              </a:rPr>
              <a:t>item </a:t>
            </a:r>
            <a:r>
              <a:rPr kumimoji="0" sz="2100" kern="1200" cap="none" spc="-15" normalizeH="0" baseline="0" noProof="0" dirty="0">
                <a:latin typeface="Calibri Light" panose="020F0302020204030204"/>
                <a:ea typeface="+mn-ea"/>
                <a:cs typeface="Calibri Light" panose="020F0302020204030204"/>
              </a:rPr>
              <a:t>to </a:t>
            </a:r>
            <a:r>
              <a:rPr kumimoji="0" sz="2100" kern="1200" cap="none" spc="-8" normalizeH="0" baseline="0" noProof="0" dirty="0">
                <a:latin typeface="Calibri Light" panose="020F0302020204030204"/>
                <a:ea typeface="+mn-ea"/>
                <a:cs typeface="Calibri Light" panose="020F0302020204030204"/>
              </a:rPr>
              <a:t>be </a:t>
            </a:r>
            <a:r>
              <a:rPr kumimoji="0" sz="2100" kern="1200" cap="none" spc="-19" normalizeH="0" baseline="0" noProof="0" dirty="0">
                <a:latin typeface="Calibri Light" panose="020F0302020204030204"/>
                <a:ea typeface="+mn-ea"/>
                <a:cs typeface="Calibri Light" panose="020F0302020204030204"/>
              </a:rPr>
              <a:t>searched </a:t>
            </a:r>
            <a:r>
              <a:rPr kumimoji="0" sz="2100" kern="1200" cap="none" spc="-8" normalizeH="0" baseline="0" noProof="0" dirty="0">
                <a:latin typeface="Calibri Light" panose="020F0302020204030204"/>
                <a:ea typeface="+mn-ea"/>
                <a:cs typeface="Calibri Light" panose="020F0302020204030204"/>
              </a:rPr>
              <a:t>as</a:t>
            </a:r>
            <a:r>
              <a:rPr kumimoji="0" sz="2100" kern="1200" cap="none" spc="-266" normalizeH="0" baseline="0" noProof="0" dirty="0">
                <a:latin typeface="Calibri Light" panose="020F0302020204030204"/>
                <a:ea typeface="+mn-ea"/>
                <a:cs typeface="Calibri Light" panose="020F0302020204030204"/>
              </a:rPr>
              <a:t> </a:t>
            </a:r>
            <a:r>
              <a:rPr kumimoji="0" sz="2100" kern="1200" cap="none" spc="-38" normalizeH="0" baseline="0" noProof="0" dirty="0">
                <a:latin typeface="Calibri Light" panose="020F0302020204030204"/>
                <a:ea typeface="+mn-ea"/>
                <a:cs typeface="Calibri Light" panose="020F0302020204030204"/>
              </a:rPr>
              <a:t>key</a:t>
            </a:r>
            <a:endParaRPr kumimoji="0" sz="2100" kern="1200" cap="none" spc="0" normalizeH="0" baseline="0" noProof="0" dirty="0">
              <a:latin typeface="Calibri Light" panose="020F0302020204030204"/>
              <a:ea typeface="+mn-ea"/>
              <a:cs typeface="Calibri Light" panose="020F0302020204030204"/>
            </a:endParaRPr>
          </a:p>
          <a:p>
            <a:pPr marL="395605" marR="0" indent="-386715" defTabSz="914400">
              <a:spcBef>
                <a:spcPts val="495"/>
              </a:spcBef>
              <a:buClrTx/>
              <a:buSzTx/>
              <a:buFontTx/>
              <a:buAutoNum type="arabicPeriod" startAt="2"/>
              <a:tabLst>
                <a:tab pos="395605" algn="l"/>
                <a:tab pos="396240" algn="l"/>
              </a:tabLst>
              <a:defRPr/>
            </a:pPr>
            <a:r>
              <a:rPr kumimoji="0" sz="2100" kern="1200" cap="none" spc="-11" normalizeH="0" baseline="0" noProof="0" dirty="0">
                <a:latin typeface="Calibri Light" panose="020F0302020204030204"/>
                <a:ea typeface="+mn-ea"/>
                <a:cs typeface="Calibri Light" panose="020F0302020204030204"/>
              </a:rPr>
              <a:t>Set</a:t>
            </a:r>
            <a:r>
              <a:rPr kumimoji="0" sz="2100" kern="1200" cap="none" spc="-34" normalizeH="0" baseline="0" noProof="0" dirty="0">
                <a:latin typeface="Calibri Light" panose="020F0302020204030204"/>
                <a:ea typeface="+mn-ea"/>
                <a:cs typeface="Calibri Light" panose="020F0302020204030204"/>
              </a:rPr>
              <a:t> </a:t>
            </a:r>
            <a:r>
              <a:rPr kumimoji="0" sz="2100" kern="1200" cap="none" spc="-23" normalizeH="0" baseline="0" noProof="0" dirty="0">
                <a:latin typeface="Calibri Light" panose="020F0302020204030204"/>
                <a:ea typeface="+mn-ea"/>
                <a:cs typeface="Calibri Light" panose="020F0302020204030204"/>
              </a:rPr>
              <a:t>temp==head</a:t>
            </a:r>
            <a:endParaRPr kumimoji="0" sz="2100" kern="1200" cap="none" spc="0" normalizeH="0" baseline="0" noProof="0" dirty="0">
              <a:latin typeface="Calibri Light" panose="020F0302020204030204"/>
              <a:ea typeface="+mn-ea"/>
              <a:cs typeface="Calibri Light" panose="020F0302020204030204"/>
            </a:endParaRPr>
          </a:p>
          <a:p>
            <a:pPr marL="395605" marR="0" indent="-386715" defTabSz="914400">
              <a:spcBef>
                <a:spcPts val="495"/>
              </a:spcBef>
              <a:buClrTx/>
              <a:buSzTx/>
              <a:buFontTx/>
              <a:buAutoNum type="arabicPeriod" startAt="2"/>
              <a:tabLst>
                <a:tab pos="395605" algn="l"/>
                <a:tab pos="396240" algn="l"/>
              </a:tabLst>
              <a:defRPr/>
            </a:pPr>
            <a:r>
              <a:rPr kumimoji="0" sz="2100" kern="1200" cap="none" spc="-11" normalizeH="0" baseline="0" noProof="0" dirty="0">
                <a:latin typeface="Calibri Light" panose="020F0302020204030204"/>
                <a:ea typeface="+mn-ea"/>
                <a:cs typeface="Calibri Light" panose="020F0302020204030204"/>
              </a:rPr>
              <a:t>While</a:t>
            </a:r>
            <a:r>
              <a:rPr kumimoji="0" sz="2100" kern="1200" cap="none" spc="-53" normalizeH="0" baseline="0" noProof="0" dirty="0">
                <a:latin typeface="Calibri Light" panose="020F0302020204030204"/>
                <a:ea typeface="+mn-ea"/>
                <a:cs typeface="Calibri Light" panose="020F0302020204030204"/>
              </a:rPr>
              <a:t> </a:t>
            </a:r>
            <a:r>
              <a:rPr kumimoji="0" sz="2100" kern="1200" cap="none" spc="-19" normalizeH="0" baseline="0" noProof="0" dirty="0">
                <a:latin typeface="Calibri Light" panose="020F0302020204030204"/>
                <a:ea typeface="+mn-ea"/>
                <a:cs typeface="Calibri Light" panose="020F0302020204030204"/>
              </a:rPr>
              <a:t>temp!=Null</a:t>
            </a:r>
            <a:endParaRPr kumimoji="0" sz="2100" kern="1200" cap="none" spc="0" normalizeH="0" baseline="0" noProof="0" dirty="0">
              <a:latin typeface="Calibri Light" panose="020F0302020204030204"/>
              <a:ea typeface="+mn-ea"/>
              <a:cs typeface="Calibri Light" panose="020F0302020204030204"/>
            </a:endParaRPr>
          </a:p>
          <a:p>
            <a:pPr marL="695325" marR="0" defTabSz="914400">
              <a:spcBef>
                <a:spcPts val="245"/>
              </a:spcBef>
              <a:buClrTx/>
              <a:buSzTx/>
              <a:buFontTx/>
              <a:buNone/>
              <a:defRPr/>
            </a:pPr>
            <a:r>
              <a:rPr kumimoji="0" sz="1500" i="1" kern="1200" cap="none" spc="-4" normalizeH="0" baseline="0" noProof="0" dirty="0">
                <a:latin typeface="Calibri Light" panose="020F0302020204030204"/>
                <a:ea typeface="+mn-ea"/>
                <a:cs typeface="Calibri Light" panose="020F0302020204030204"/>
              </a:rPr>
              <a:t>If </a:t>
            </a:r>
            <a:r>
              <a:rPr kumimoji="0" sz="1500" i="1" kern="1200" cap="none" spc="-8" normalizeH="0" baseline="0" noProof="0" dirty="0">
                <a:latin typeface="Calibri Light" panose="020F0302020204030204"/>
                <a:ea typeface="+mn-ea"/>
                <a:cs typeface="Calibri Light" panose="020F0302020204030204"/>
              </a:rPr>
              <a:t>(temp-&gt;info </a:t>
            </a:r>
            <a:r>
              <a:rPr kumimoji="0" sz="1500" i="1" kern="1200" cap="none" spc="-4" normalizeH="0" baseline="0" noProof="0" dirty="0">
                <a:latin typeface="Calibri Light" panose="020F0302020204030204"/>
                <a:ea typeface="+mn-ea"/>
                <a:cs typeface="Calibri Light" panose="020F0302020204030204"/>
              </a:rPr>
              <a:t>==</a:t>
            </a:r>
            <a:r>
              <a:rPr kumimoji="0" sz="1500" i="1" kern="1200" cap="none" spc="-15" normalizeH="0" baseline="0" noProof="0" dirty="0">
                <a:latin typeface="Calibri Light" panose="020F0302020204030204"/>
                <a:ea typeface="+mn-ea"/>
                <a:cs typeface="Calibri Light" panose="020F0302020204030204"/>
              </a:rPr>
              <a:t> </a:t>
            </a:r>
            <a:r>
              <a:rPr kumimoji="0" sz="1500" i="1" kern="1200" cap="none" spc="-19" normalizeH="0" baseline="0" noProof="0" dirty="0">
                <a:latin typeface="Calibri Light" panose="020F0302020204030204"/>
                <a:ea typeface="+mn-ea"/>
                <a:cs typeface="Calibri Light" panose="020F0302020204030204"/>
              </a:rPr>
              <a:t>key)</a:t>
            </a:r>
            <a:endParaRPr kumimoji="0" sz="1500" kern="1200" cap="none" spc="0" normalizeH="0" baseline="0" noProof="0" dirty="0">
              <a:latin typeface="Calibri Light" panose="020F0302020204030204"/>
              <a:ea typeface="+mn-ea"/>
              <a:cs typeface="Calibri Light" panose="020F0302020204030204"/>
            </a:endParaRPr>
          </a:p>
          <a:p>
            <a:pPr marL="1038225" marR="0" defTabSz="914400">
              <a:spcBef>
                <a:spcPts val="220"/>
              </a:spcBef>
              <a:buClrTx/>
              <a:buSzTx/>
              <a:buFontTx/>
              <a:buNone/>
              <a:defRPr/>
            </a:pPr>
            <a:r>
              <a:rPr kumimoji="0" sz="1350" i="1" kern="1200" cap="none" spc="-8" normalizeH="0" baseline="0" noProof="0" dirty="0">
                <a:latin typeface="Calibri Light" panose="020F0302020204030204"/>
                <a:ea typeface="+mn-ea"/>
                <a:cs typeface="Calibri Light" panose="020F0302020204030204"/>
              </a:rPr>
              <a:t>Print “search</a:t>
            </a:r>
            <a:r>
              <a:rPr kumimoji="0" sz="1350" i="1" kern="1200" cap="none" spc="19" normalizeH="0" baseline="0" noProof="0" dirty="0">
                <a:latin typeface="Calibri Light" panose="020F0302020204030204"/>
                <a:ea typeface="+mn-ea"/>
                <a:cs typeface="Calibri Light" panose="020F0302020204030204"/>
              </a:rPr>
              <a:t> </a:t>
            </a:r>
            <a:r>
              <a:rPr kumimoji="0" sz="1350" i="1" kern="1200" cap="none" spc="-4" normalizeH="0" baseline="0" noProof="0" dirty="0">
                <a:latin typeface="Calibri Light" panose="020F0302020204030204"/>
                <a:ea typeface="+mn-ea"/>
                <a:cs typeface="Calibri Light" panose="020F0302020204030204"/>
              </a:rPr>
              <a:t>success”</a:t>
            </a:r>
            <a:endParaRPr kumimoji="0" sz="1350" kern="1200" cap="none" spc="0" normalizeH="0" baseline="0" noProof="0" dirty="0">
              <a:latin typeface="Calibri Light" panose="020F0302020204030204"/>
              <a:ea typeface="+mn-ea"/>
              <a:cs typeface="Calibri Light" panose="020F0302020204030204"/>
            </a:endParaRPr>
          </a:p>
          <a:p>
            <a:pPr marL="695325" marR="0" defTabSz="914400">
              <a:spcBef>
                <a:spcPts val="185"/>
              </a:spcBef>
              <a:buClrTx/>
              <a:buSzTx/>
              <a:buFontTx/>
              <a:buNone/>
              <a:defRPr/>
            </a:pPr>
            <a:r>
              <a:rPr kumimoji="0" sz="1500" i="1" kern="1200" cap="none" spc="-4" normalizeH="0" baseline="0" noProof="0" dirty="0">
                <a:latin typeface="Calibri Light" panose="020F0302020204030204"/>
                <a:ea typeface="+mn-ea"/>
                <a:cs typeface="Calibri Light" panose="020F0302020204030204"/>
              </a:rPr>
              <a:t>temp=temp-&gt;next;</a:t>
            </a:r>
            <a:endParaRPr kumimoji="0" sz="1500" kern="1200" cap="none" spc="0" normalizeH="0" baseline="0" noProof="0" dirty="0">
              <a:latin typeface="Calibri Light" panose="020F0302020204030204"/>
              <a:ea typeface="+mn-ea"/>
              <a:cs typeface="Calibri Light" panose="020F0302020204030204"/>
            </a:endParaRPr>
          </a:p>
          <a:p>
            <a:pPr marL="395605" marR="0" indent="-386715" defTabSz="914400">
              <a:spcBef>
                <a:spcPts val="460"/>
              </a:spcBef>
              <a:buClrTx/>
              <a:buSzTx/>
              <a:buFontTx/>
              <a:buAutoNum type="arabicPeriod" startAt="5"/>
              <a:tabLst>
                <a:tab pos="395605" algn="l"/>
                <a:tab pos="396240" algn="l"/>
              </a:tabLst>
              <a:defRPr/>
            </a:pPr>
            <a:r>
              <a:rPr kumimoji="0" sz="2100" kern="1200" cap="none" spc="-4" normalizeH="0" baseline="0" noProof="0" dirty="0">
                <a:latin typeface="Calibri Light" panose="020F0302020204030204"/>
                <a:ea typeface="+mn-ea"/>
                <a:cs typeface="Calibri Light" panose="020F0302020204030204"/>
              </a:rPr>
              <a:t>If</a:t>
            </a:r>
            <a:r>
              <a:rPr kumimoji="0" sz="2100" kern="1200" cap="none" spc="-26" normalizeH="0" baseline="0" noProof="0" dirty="0">
                <a:latin typeface="Calibri Light" panose="020F0302020204030204"/>
                <a:ea typeface="+mn-ea"/>
                <a:cs typeface="Calibri Light" panose="020F0302020204030204"/>
              </a:rPr>
              <a:t> </a:t>
            </a:r>
            <a:r>
              <a:rPr kumimoji="0" sz="2100" kern="1200" cap="none" spc="-23" normalizeH="0" baseline="0" noProof="0" dirty="0">
                <a:latin typeface="Calibri Light" panose="020F0302020204030204"/>
                <a:ea typeface="+mn-ea"/>
                <a:cs typeface="Calibri Light" panose="020F0302020204030204"/>
              </a:rPr>
              <a:t>temp==Null</a:t>
            </a:r>
            <a:endParaRPr kumimoji="0" sz="2100" kern="1200" cap="none" spc="0" normalizeH="0" baseline="0" noProof="0" dirty="0">
              <a:latin typeface="Calibri Light" panose="020F0302020204030204"/>
              <a:ea typeface="+mn-ea"/>
              <a:cs typeface="Calibri Light" panose="020F0302020204030204"/>
            </a:endParaRPr>
          </a:p>
          <a:p>
            <a:pPr marL="352425" marR="0" defTabSz="914400">
              <a:spcBef>
                <a:spcPts val="175"/>
              </a:spcBef>
              <a:buClrTx/>
              <a:buSzTx/>
              <a:buFontTx/>
              <a:buNone/>
              <a:defRPr/>
            </a:pPr>
            <a:r>
              <a:rPr kumimoji="0" i="1" kern="1200" cap="none" spc="-8" normalizeH="0" baseline="0" noProof="0" dirty="0">
                <a:latin typeface="Calibri Light" panose="020F0302020204030204"/>
                <a:ea typeface="+mn-ea"/>
                <a:cs typeface="Calibri Light" panose="020F0302020204030204"/>
              </a:rPr>
              <a:t>Print </a:t>
            </a:r>
            <a:r>
              <a:rPr kumimoji="0" i="1" kern="1200" cap="none" spc="-4" normalizeH="0" baseline="0" noProof="0" dirty="0">
                <a:latin typeface="Calibri Light" panose="020F0302020204030204"/>
                <a:ea typeface="+mn-ea"/>
                <a:cs typeface="Calibri Light" panose="020F0302020204030204"/>
              </a:rPr>
              <a:t>“Unsuccessful</a:t>
            </a:r>
            <a:r>
              <a:rPr kumimoji="0" i="1" kern="1200" cap="none" spc="-34" normalizeH="0" baseline="0" noProof="0" dirty="0">
                <a:latin typeface="Calibri Light" panose="020F0302020204030204"/>
                <a:ea typeface="+mn-ea"/>
                <a:cs typeface="Calibri Light" panose="020F0302020204030204"/>
              </a:rPr>
              <a:t> </a:t>
            </a:r>
            <a:r>
              <a:rPr kumimoji="0" i="1" kern="1200" cap="none" spc="-4" normalizeH="0" baseline="0" noProof="0" dirty="0">
                <a:latin typeface="Calibri Light" panose="020F0302020204030204"/>
                <a:ea typeface="+mn-ea"/>
                <a:cs typeface="Calibri Light" panose="020F0302020204030204"/>
              </a:rPr>
              <a:t>search”</a:t>
            </a:r>
            <a:endParaRPr kumimoji="0" kern="1200" cap="none" spc="0" normalizeH="0" baseline="0" noProof="0" dirty="0">
              <a:latin typeface="Calibri Light" panose="020F0302020204030204"/>
              <a:ea typeface="+mn-ea"/>
              <a:cs typeface="Calibri Light" panose="020F0302020204030204"/>
            </a:endParaRPr>
          </a:p>
        </p:txBody>
      </p:sp>
      <p:sp>
        <p:nvSpPr>
          <p:cNvPr id="7" name="Date Placeholder 6"/>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F276F400-771D-491B-82AD-416E3B380701}"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7350" name="Slide Number Placeholder 8"/>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57</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10"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chemeClr val="dk1"/>
                </a:solidFill>
                <a:effectLst/>
                <a:uLnTx/>
                <a:uFillTx/>
                <a:latin typeface="+mn-lt"/>
                <a:ea typeface="+mn-ea"/>
                <a:cs typeface="+mn-cs"/>
              </a:rPr>
              <a:t>Introduction to Link </a:t>
            </a:r>
            <a:r>
              <a:rPr kumimoji="0" lang="en-US" sz="2400" b="0" i="0" u="none" strike="noStrike" kern="1200" cap="none" spc="0" normalizeH="0" baseline="0" noProof="0" dirty="0">
                <a:ln>
                  <a:noFill/>
                </a:ln>
                <a:solidFill>
                  <a:schemeClr val="dk1"/>
                </a:solidFill>
                <a:effectLst/>
                <a:uLnTx/>
                <a:uFillTx/>
                <a:latin typeface="+mn-lt"/>
                <a:ea typeface="+mn-ea"/>
                <a:cs typeface="+mn-cs"/>
              </a:rPr>
              <a:t>List(CO1)</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0013" y="857250"/>
            <a:ext cx="4892675" cy="5103813"/>
          </a:xfrm>
          <a:prstGeom prst="rect">
            <a:avLst/>
          </a:prstGeom>
          <a:blipFill>
            <a:blip r:embed="rId2" cstate="print"/>
            <a:stretch>
              <a:fillRect/>
            </a:stretch>
          </a:blipFill>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35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 name="Date Placeholder 5"/>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149B158F-9D11-4138-BE45-CF47B3A0F433}"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6"/>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8373" name="Slide Number Placeholder 7"/>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58</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9" name="Title 1"/>
          <p:cNvSpPr txBox="1"/>
          <p:nvPr/>
        </p:nvSpPr>
        <p:spPr>
          <a:xfrm>
            <a:off x="1371600" y="93663"/>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chemeClr val="dk1"/>
                </a:solidFill>
                <a:effectLst/>
                <a:uLnTx/>
                <a:uFillTx/>
                <a:latin typeface="+mn-lt"/>
                <a:ea typeface="+mn-ea"/>
                <a:cs typeface="+mn-cs"/>
              </a:rPr>
              <a:t>Introduction to Link </a:t>
            </a:r>
            <a:r>
              <a:rPr kumimoji="0" lang="en-US" sz="2400" b="0" i="0" u="none" strike="noStrike" kern="1200" cap="none" spc="0" normalizeH="0" baseline="0" noProof="0" dirty="0">
                <a:ln>
                  <a:noFill/>
                </a:ln>
                <a:solidFill>
                  <a:schemeClr val="dk1"/>
                </a:solidFill>
                <a:effectLst/>
                <a:uLnTx/>
                <a:uFillTx/>
                <a:latin typeface="+mn-lt"/>
                <a:ea typeface="+mn-ea"/>
                <a:cs typeface="+mn-cs"/>
              </a:rPr>
              <a:t>List(CO1)</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96E9B682-F33F-4A75-A97B-7C4B28696122}"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9396" name="Slide Number Placeholder 3"/>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59</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6" name="Title 1"/>
          <p:cNvSpPr txBox="1"/>
          <p:nvPr/>
        </p:nvSpPr>
        <p:spPr>
          <a:xfrm>
            <a:off x="1371600" y="93663"/>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chemeClr val="dk1"/>
                </a:solidFill>
                <a:effectLst/>
                <a:uLnTx/>
                <a:uFillTx/>
                <a:latin typeface="+mn-lt"/>
                <a:ea typeface="+mn-ea"/>
                <a:cs typeface="+mn-cs"/>
              </a:rPr>
              <a:t>Introduction to Link </a:t>
            </a:r>
            <a:r>
              <a:rPr kumimoji="0" lang="en-US" sz="2400" b="0" i="0" u="none" strike="noStrike" kern="1200" cap="none" spc="0" normalizeH="0" baseline="0" noProof="0" dirty="0">
                <a:ln>
                  <a:noFill/>
                </a:ln>
                <a:solidFill>
                  <a:schemeClr val="dk1"/>
                </a:solidFill>
                <a:effectLst/>
                <a:uLnTx/>
                <a:uFillTx/>
                <a:latin typeface="+mn-lt"/>
                <a:ea typeface="+mn-ea"/>
                <a:cs typeface="+mn-cs"/>
              </a:rPr>
              <a:t>List(CO1)</a:t>
            </a:r>
          </a:p>
        </p:txBody>
      </p:sp>
      <p:sp>
        <p:nvSpPr>
          <p:cNvPr id="9" name="TextBox 8"/>
          <p:cNvSpPr txBox="1"/>
          <p:nvPr/>
        </p:nvSpPr>
        <p:spPr>
          <a:xfrm>
            <a:off x="395288" y="1052513"/>
            <a:ext cx="8137525" cy="4616450"/>
          </a:xfrm>
          <a:prstGeom prst="rect">
            <a:avLst/>
          </a:prstGeom>
          <a:noFill/>
        </p:spPr>
        <p:txBody>
          <a:bodyPr>
            <a:spAutoFit/>
          </a:bodyPr>
          <a:lstStyle/>
          <a:p>
            <a:pPr marR="0" defTabSz="914400">
              <a:buClrTx/>
              <a:buSzTx/>
              <a:buFontTx/>
              <a:buNone/>
              <a:defRPr/>
            </a:pPr>
            <a:r>
              <a:rPr kumimoji="0" lang="en-US" sz="2800" kern="1200" cap="none" spc="0" normalizeH="0" baseline="0" noProof="0" dirty="0">
                <a:latin typeface="Arial" panose="020B0604020202020204" pitchFamily="34" charset="0"/>
                <a:ea typeface="+mn-ea"/>
                <a:cs typeface="Arial" panose="020B0604020202020204" pitchFamily="34" charset="0"/>
              </a:rPr>
              <a:t>Delete particular node from link list</a:t>
            </a:r>
          </a:p>
          <a:p>
            <a:pPr marL="351790" marR="0" indent="-342900" defTabSz="914400">
              <a:spcBef>
                <a:spcPts val="485"/>
              </a:spcBef>
              <a:buClrTx/>
              <a:buSzTx/>
              <a:buFont typeface="+mj-lt"/>
              <a:buAutoNum type="arabicPeriod"/>
              <a:tabLst>
                <a:tab pos="395605" algn="l"/>
                <a:tab pos="396240" algn="l"/>
              </a:tabLst>
              <a:defRPr/>
            </a:pPr>
            <a:r>
              <a:rPr kumimoji="0" lang="en-US" kern="1200" cap="none" spc="0" normalizeH="0" baseline="0" noProof="0" dirty="0">
                <a:latin typeface="Arial" panose="020B0604020202020204" pitchFamily="34" charset="0"/>
                <a:ea typeface="+mn-ea"/>
                <a:cs typeface="Arial" panose="020B0604020202020204" pitchFamily="34" charset="0"/>
              </a:rPr>
              <a:t>Let *head be the pointer to first node in the current list, Declared Q pointer</a:t>
            </a:r>
          </a:p>
          <a:p>
            <a:pPr marL="351790" marR="0" indent="-342900" defTabSz="914400">
              <a:spcBef>
                <a:spcPts val="485"/>
              </a:spcBef>
              <a:buClrTx/>
              <a:buSzTx/>
              <a:buFont typeface="+mj-lt"/>
              <a:buAutoNum type="arabicPeriod"/>
              <a:tabLst>
                <a:tab pos="395605" algn="l"/>
                <a:tab pos="396240" algn="l"/>
              </a:tabLst>
              <a:defRPr/>
            </a:pPr>
            <a:r>
              <a:rPr kumimoji="0" lang="en-US" kern="1200" cap="none" spc="0" normalizeH="0" baseline="0" noProof="0" dirty="0">
                <a:latin typeface="Arial" panose="020B0604020202020204" pitchFamily="34" charset="0"/>
                <a:ea typeface="+mn-ea"/>
                <a:cs typeface="Arial" panose="020B0604020202020204" pitchFamily="34" charset="0"/>
              </a:rPr>
              <a:t>If head==Null</a:t>
            </a:r>
          </a:p>
          <a:p>
            <a:pPr marL="351790" marR="0" indent="-342900" defTabSz="914400">
              <a:spcBef>
                <a:spcPts val="485"/>
              </a:spcBef>
              <a:buClrTx/>
              <a:buSzTx/>
              <a:buFont typeface="+mj-lt"/>
              <a:buAutoNum type="arabicPeriod"/>
              <a:tabLst>
                <a:tab pos="395605" algn="l"/>
                <a:tab pos="396240" algn="l"/>
              </a:tabLst>
              <a:defRPr/>
            </a:pPr>
            <a:r>
              <a:rPr kumimoji="0" lang="en-US" kern="1200" cap="none" spc="0" normalizeH="0" baseline="0" noProof="0" dirty="0">
                <a:latin typeface="Arial" panose="020B0604020202020204" pitchFamily="34" charset="0"/>
                <a:ea typeface="+mn-ea"/>
                <a:cs typeface="Arial" panose="020B0604020202020204" pitchFamily="34" charset="0"/>
              </a:rPr>
              <a:t>Print “Empty List”</a:t>
            </a:r>
          </a:p>
          <a:p>
            <a:pPr marL="351790" marR="0" indent="-342900" defTabSz="914400">
              <a:spcBef>
                <a:spcPts val="485"/>
              </a:spcBef>
              <a:buClrTx/>
              <a:buSzTx/>
              <a:buFont typeface="+mj-lt"/>
              <a:buAutoNum type="arabicPeriod"/>
              <a:tabLst>
                <a:tab pos="395605" algn="l"/>
                <a:tab pos="396240" algn="l"/>
              </a:tabLst>
              <a:defRPr/>
            </a:pPr>
            <a:r>
              <a:rPr kumimoji="0" lang="en-US" kern="1200" cap="none" spc="0" normalizeH="0" baseline="0" noProof="0" dirty="0">
                <a:latin typeface="Arial" panose="020B0604020202020204" pitchFamily="34" charset="0"/>
                <a:ea typeface="+mn-ea"/>
                <a:cs typeface="Arial" panose="020B0604020202020204" pitchFamily="34" charset="0"/>
              </a:rPr>
              <a:t>Else, enter a value of node, you want to delete.</a:t>
            </a:r>
          </a:p>
          <a:p>
            <a:pPr marL="351790" marR="0" indent="-342900" defTabSz="914400">
              <a:spcBef>
                <a:spcPts val="485"/>
              </a:spcBef>
              <a:buClrTx/>
              <a:buSzTx/>
              <a:buFont typeface="+mj-lt"/>
              <a:buAutoNum type="arabicPeriod"/>
              <a:tabLst>
                <a:tab pos="395605" algn="l"/>
                <a:tab pos="396240" algn="l"/>
              </a:tabLst>
              <a:defRPr/>
            </a:pPr>
            <a:r>
              <a:rPr kumimoji="0" lang="en-US" kern="1200" cap="none" spc="0" normalizeH="0" baseline="0" noProof="0" dirty="0">
                <a:latin typeface="Arial" panose="020B0604020202020204" pitchFamily="34" charset="0"/>
                <a:ea typeface="+mn-ea"/>
                <a:cs typeface="Arial" panose="020B0604020202020204" pitchFamily="34" charset="0"/>
              </a:rPr>
              <a:t>Set temp = head; Declare </a:t>
            </a:r>
            <a:r>
              <a:rPr kumimoji="0" lang="en-US" kern="1200" cap="none" spc="0" normalizeH="0" baseline="0" noProof="0" dirty="0" err="1">
                <a:latin typeface="Arial" panose="020B0604020202020204" pitchFamily="34" charset="0"/>
                <a:ea typeface="+mn-ea"/>
                <a:cs typeface="Arial" panose="020B0604020202020204" pitchFamily="34" charset="0"/>
              </a:rPr>
              <a:t>Prev</a:t>
            </a:r>
            <a:r>
              <a:rPr kumimoji="0" lang="en-US" kern="1200" cap="none" spc="0" normalizeH="0" baseline="0" noProof="0" dirty="0">
                <a:latin typeface="Arial" panose="020B0604020202020204" pitchFamily="34" charset="0"/>
                <a:ea typeface="+mn-ea"/>
                <a:cs typeface="Arial" panose="020B0604020202020204" pitchFamily="34" charset="0"/>
              </a:rPr>
              <a:t> pointer.</a:t>
            </a:r>
          </a:p>
          <a:p>
            <a:pPr marL="351790" marR="0" indent="-342900" defTabSz="914400">
              <a:spcBef>
                <a:spcPts val="485"/>
              </a:spcBef>
              <a:buClrTx/>
              <a:buSzTx/>
              <a:buFont typeface="+mj-lt"/>
              <a:buAutoNum type="arabicPeriod"/>
              <a:tabLst>
                <a:tab pos="395605" algn="l"/>
                <a:tab pos="396240" algn="l"/>
              </a:tabLst>
              <a:defRPr/>
            </a:pPr>
            <a:r>
              <a:rPr kumimoji="0" lang="en-US" kern="1200" cap="none" spc="0" normalizeH="0" baseline="0" noProof="0" dirty="0">
                <a:latin typeface="Arial" panose="020B0604020202020204" pitchFamily="34" charset="0"/>
                <a:ea typeface="+mn-ea"/>
                <a:cs typeface="Arial" panose="020B0604020202020204" pitchFamily="34" charset="0"/>
              </a:rPr>
              <a:t>// If head node itself holds the key to be deleted </a:t>
            </a:r>
          </a:p>
          <a:p>
            <a:pPr marL="351790" marR="0" indent="-342900" defTabSz="914400">
              <a:spcBef>
                <a:spcPts val="485"/>
              </a:spcBef>
              <a:buClrTx/>
              <a:buSzTx/>
              <a:buFont typeface="+mj-lt"/>
              <a:buAutoNum type="arabicPeriod"/>
              <a:tabLst>
                <a:tab pos="395605" algn="l"/>
                <a:tab pos="396240" algn="l"/>
              </a:tabLst>
              <a:defRPr/>
            </a:pPr>
            <a:r>
              <a:rPr kumimoji="0" lang="en-US" kern="1200" cap="none" spc="0" normalizeH="0" baseline="0" noProof="0" dirty="0">
                <a:latin typeface="Arial" panose="020B0604020202020204" pitchFamily="34" charset="0"/>
                <a:ea typeface="+mn-ea"/>
                <a:cs typeface="Arial" panose="020B0604020202020204" pitchFamily="34" charset="0"/>
              </a:rPr>
              <a:t>    if (head != NULL &amp;&amp; head-&gt;data == key) </a:t>
            </a:r>
          </a:p>
          <a:p>
            <a:pPr marL="351790" marR="0" indent="-342900" defTabSz="914400">
              <a:spcBef>
                <a:spcPts val="485"/>
              </a:spcBef>
              <a:buClrTx/>
              <a:buSzTx/>
              <a:buFont typeface="+mj-lt"/>
              <a:buAutoNum type="arabicPeriod"/>
              <a:tabLst>
                <a:tab pos="395605" algn="l"/>
                <a:tab pos="396240" algn="l"/>
              </a:tabLst>
              <a:defRPr/>
            </a:pPr>
            <a:r>
              <a:rPr kumimoji="0" lang="en-US" kern="1200" cap="none" spc="0" normalizeH="0" baseline="0" noProof="0" dirty="0">
                <a:latin typeface="Arial" panose="020B0604020202020204" pitchFamily="34" charset="0"/>
                <a:ea typeface="+mn-ea"/>
                <a:cs typeface="Arial" panose="020B0604020202020204" pitchFamily="34" charset="0"/>
              </a:rPr>
              <a:t>    { </a:t>
            </a:r>
          </a:p>
          <a:p>
            <a:pPr marL="351790" marR="0" indent="-342900" defTabSz="914400">
              <a:spcBef>
                <a:spcPts val="485"/>
              </a:spcBef>
              <a:buClrTx/>
              <a:buSzTx/>
              <a:buFont typeface="+mj-lt"/>
              <a:buAutoNum type="arabicPeriod"/>
              <a:tabLst>
                <a:tab pos="395605" algn="l"/>
                <a:tab pos="396240" algn="l"/>
              </a:tabLst>
              <a:defRPr/>
            </a:pPr>
            <a:r>
              <a:rPr kumimoji="0" lang="en-US" kern="1200" cap="none" spc="0" normalizeH="0" baseline="0" noProof="0" dirty="0">
                <a:latin typeface="Arial" panose="020B0604020202020204" pitchFamily="34" charset="0"/>
                <a:ea typeface="+mn-ea"/>
                <a:cs typeface="Arial" panose="020B0604020202020204" pitchFamily="34" charset="0"/>
              </a:rPr>
              <a:t>        head = head-&gt;next;   // Changed head </a:t>
            </a:r>
          </a:p>
          <a:p>
            <a:pPr marL="351790" marR="0" indent="-342900" defTabSz="914400">
              <a:spcBef>
                <a:spcPts val="485"/>
              </a:spcBef>
              <a:buClrTx/>
              <a:buSzTx/>
              <a:buFont typeface="+mj-lt"/>
              <a:buAutoNum type="arabicPeriod"/>
              <a:tabLst>
                <a:tab pos="395605" algn="l"/>
                <a:tab pos="396240" algn="l"/>
              </a:tabLst>
              <a:defRPr/>
            </a:pPr>
            <a:r>
              <a:rPr kumimoji="0" lang="en-US" kern="1200" cap="none" spc="0" normalizeH="0" baseline="0" noProof="0" dirty="0">
                <a:latin typeface="Arial" panose="020B0604020202020204" pitchFamily="34" charset="0"/>
                <a:ea typeface="+mn-ea"/>
                <a:cs typeface="Arial" panose="020B0604020202020204" pitchFamily="34" charset="0"/>
              </a:rPr>
              <a:t>        free(temp);               // free old head </a:t>
            </a:r>
          </a:p>
          <a:p>
            <a:pPr marL="351790" marR="0" indent="-342900" defTabSz="914400">
              <a:spcBef>
                <a:spcPts val="485"/>
              </a:spcBef>
              <a:buClrTx/>
              <a:buSzTx/>
              <a:buFont typeface="+mj-lt"/>
              <a:buAutoNum type="arabicPeriod"/>
              <a:tabLst>
                <a:tab pos="395605" algn="l"/>
                <a:tab pos="396240" algn="l"/>
              </a:tabLst>
              <a:defRPr/>
            </a:pPr>
            <a:r>
              <a:rPr kumimoji="0" lang="en-US" kern="1200" cap="none" spc="0" normalizeH="0" baseline="0" noProof="0" dirty="0">
                <a:latin typeface="Arial" panose="020B0604020202020204" pitchFamily="34" charset="0"/>
                <a:ea typeface="+mn-ea"/>
                <a:cs typeface="Arial" panose="020B0604020202020204" pitchFamily="34" charset="0"/>
              </a:rPr>
              <a:t>        return; </a:t>
            </a:r>
          </a:p>
          <a:p>
            <a:pPr marL="351790" marR="0" indent="-342900" defTabSz="914400">
              <a:spcBef>
                <a:spcPts val="485"/>
              </a:spcBef>
              <a:buClrTx/>
              <a:buSzTx/>
              <a:buFont typeface="+mj-lt"/>
              <a:buAutoNum type="arabicPeriod"/>
              <a:tabLst>
                <a:tab pos="395605" algn="l"/>
                <a:tab pos="396240" algn="l"/>
              </a:tabLst>
              <a:defRPr/>
            </a:pPr>
            <a:r>
              <a:rPr kumimoji="0" lang="en-US" kern="1200" cap="none" spc="0" normalizeH="0" baseline="0" noProof="0" dirty="0">
                <a:latin typeface="Arial" panose="020B0604020202020204" pitchFamily="34" charset="0"/>
                <a:ea typeface="+mn-ea"/>
                <a:cs typeface="Arial" panose="020B0604020202020204" pitchFamily="34" charset="0"/>
              </a:rPr>
              <a:t>    }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1620" y="116840"/>
            <a:ext cx="7155180" cy="543560"/>
          </a:xfr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3200" b="0" i="0" u="none" strike="noStrike" kern="1200" cap="none" spc="0" normalizeH="0" baseline="0" noProof="0" dirty="0">
                <a:ln>
                  <a:noFill/>
                </a:ln>
                <a:solidFill>
                  <a:schemeClr val="dk1"/>
                </a:solidFill>
                <a:effectLst/>
                <a:uLnTx/>
                <a:uFillTx/>
                <a:latin typeface="+mn-lt"/>
                <a:ea typeface="+mn-ea"/>
                <a:cs typeface="+mn-cs"/>
              </a:rPr>
              <a:t>Syllabus</a:t>
            </a: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FC06B088-C5D9-4C5C-BFC9-36F97844892D}"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717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6</a:t>
            </a:fld>
            <a:endParaRPr lang="en-US" altLang="en-US" sz="1200" dirty="0">
              <a:solidFill>
                <a:srgbClr val="898989"/>
              </a:solidFill>
              <a:ea typeface="Arial" panose="020B0604020202020204" pitchFamily="34" charset="0"/>
              <a:cs typeface="Arial" panose="020B0604020202020204" pitchFamily="34" charset="0"/>
            </a:endParaRPr>
          </a:p>
        </p:txBody>
      </p:sp>
      <p:pic>
        <p:nvPicPr>
          <p:cNvPr id="7174" name="Google Shape;91;p1" descr="E:\NIET\Project\xLogo11.png.pagespeed.ic.pydHLuCQEZ.png"/>
          <p:cNvPicPr preferRelativeResize="0">
            <a:picLocks noChangeAspect="1"/>
          </p:cNvPicPr>
          <p:nvPr/>
        </p:nvPicPr>
        <p:blipFill>
          <a:blip r:embed="rId2"/>
          <a:stretch>
            <a:fillRect/>
          </a:stretch>
        </p:blipFill>
        <p:spPr>
          <a:xfrm>
            <a:off x="0" y="0"/>
            <a:ext cx="1447800" cy="817563"/>
          </a:xfrm>
          <a:prstGeom prst="rect">
            <a:avLst/>
          </a:prstGeom>
          <a:noFill/>
          <a:ln w="9525">
            <a:noFill/>
          </a:ln>
        </p:spPr>
      </p:pic>
      <p:pic>
        <p:nvPicPr>
          <p:cNvPr id="6" name="Picture 5" descr="E:\Master Folder 2017-18\Approved Logo by BOG\NIET logo_.png"/>
          <p:cNvPicPr/>
          <p:nvPr/>
        </p:nvPicPr>
        <p:blipFill>
          <a:blip r:embed="rId3"/>
          <a:srcRect/>
          <a:stretch>
            <a:fillRect/>
          </a:stretch>
        </p:blipFill>
        <p:spPr bwMode="auto">
          <a:xfrm>
            <a:off x="83820" y="44450"/>
            <a:ext cx="1287780" cy="667385"/>
          </a:xfrm>
          <a:prstGeom prst="rect">
            <a:avLst/>
          </a:prstGeom>
          <a:noFill/>
          <a:ln w="9525">
            <a:noFill/>
            <a:miter lim="800000"/>
            <a:headEnd/>
            <a:tailEnd/>
          </a:ln>
        </p:spPr>
      </p:pic>
      <p:pic>
        <p:nvPicPr>
          <p:cNvPr id="10" name="Content Placeholder 9"/>
          <p:cNvPicPr>
            <a:picLocks noGrp="1" noChangeAspect="1"/>
          </p:cNvPicPr>
          <p:nvPr>
            <p:ph idx="1"/>
          </p:nvPr>
        </p:nvPicPr>
        <p:blipFill>
          <a:blip r:embed="rId4"/>
          <a:srcRect l="20472" t="17901" r="22256" b="41162"/>
          <a:stretch>
            <a:fillRect/>
          </a:stretch>
        </p:blipFill>
        <p:spPr>
          <a:xfrm>
            <a:off x="456565" y="980440"/>
            <a:ext cx="8352790" cy="399288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7D44642-9EA9-40AF-87F6-38894648B5B4}"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60420" name="Slide Number Placeholder 3"/>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60</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6" name="Title 1"/>
          <p:cNvSpPr txBox="1"/>
          <p:nvPr/>
        </p:nvSpPr>
        <p:spPr>
          <a:xfrm>
            <a:off x="1371600" y="93663"/>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chemeClr val="dk1"/>
                </a:solidFill>
                <a:effectLst/>
                <a:uLnTx/>
                <a:uFillTx/>
                <a:latin typeface="+mn-lt"/>
                <a:ea typeface="+mn-ea"/>
                <a:cs typeface="+mn-cs"/>
              </a:rPr>
              <a:t>Introduction to Link </a:t>
            </a:r>
            <a:r>
              <a:rPr kumimoji="0" lang="en-US" sz="2400" b="0" i="0" u="none" strike="noStrike" kern="1200" cap="none" spc="0" normalizeH="0" baseline="0" noProof="0" dirty="0">
                <a:ln>
                  <a:noFill/>
                </a:ln>
                <a:solidFill>
                  <a:schemeClr val="dk1"/>
                </a:solidFill>
                <a:effectLst/>
                <a:uLnTx/>
                <a:uFillTx/>
                <a:latin typeface="+mn-lt"/>
                <a:ea typeface="+mn-ea"/>
                <a:cs typeface="+mn-cs"/>
              </a:rPr>
              <a:t>List(CO1)</a:t>
            </a:r>
          </a:p>
        </p:txBody>
      </p:sp>
      <p:sp>
        <p:nvSpPr>
          <p:cNvPr id="9" name="TextBox 8"/>
          <p:cNvSpPr txBox="1"/>
          <p:nvPr/>
        </p:nvSpPr>
        <p:spPr>
          <a:xfrm>
            <a:off x="395288" y="1052513"/>
            <a:ext cx="8137525" cy="5665788"/>
          </a:xfrm>
          <a:prstGeom prst="rect">
            <a:avLst/>
          </a:prstGeom>
          <a:noFill/>
        </p:spPr>
        <p:txBody>
          <a:bodyPr>
            <a:spAutoFit/>
          </a:bodyPr>
          <a:lstStyle/>
          <a:p>
            <a:pPr marR="0" defTabSz="914400">
              <a:buClrTx/>
              <a:buSzTx/>
              <a:buFontTx/>
              <a:buNone/>
              <a:defRPr/>
            </a:pPr>
            <a:r>
              <a:rPr kumimoji="0" lang="en-US" sz="2800" kern="1200" cap="none" spc="0" normalizeH="0" baseline="0" noProof="0" dirty="0">
                <a:latin typeface="Arial" panose="020B0604020202020204" pitchFamily="34" charset="0"/>
                <a:ea typeface="+mn-ea"/>
                <a:cs typeface="Arial" panose="020B0604020202020204" pitchFamily="34" charset="0"/>
              </a:rPr>
              <a:t>Delete particular node from link list</a:t>
            </a:r>
            <a:r>
              <a:rPr kumimoji="0" lang="en-US" kern="1200" cap="none" spc="0" normalizeH="0" baseline="0" noProof="0" dirty="0">
                <a:latin typeface="Arial" panose="020B0604020202020204" pitchFamily="34" charset="0"/>
                <a:ea typeface="+mn-ea"/>
                <a:cs typeface="Arial" panose="020B0604020202020204" pitchFamily="34" charset="0"/>
              </a:rPr>
              <a:t>  </a:t>
            </a:r>
          </a:p>
          <a:p>
            <a:pPr marL="395605" marR="0" indent="-386715" defTabSz="914400">
              <a:spcBef>
                <a:spcPts val="485"/>
              </a:spcBef>
              <a:buClrTx/>
              <a:buSzTx/>
              <a:buFont typeface="+mj-lt"/>
              <a:buAutoNum type="arabicPeriod" startAt="14"/>
              <a:tabLst>
                <a:tab pos="395605" algn="l"/>
                <a:tab pos="396240" algn="l"/>
              </a:tabLst>
              <a:defRPr/>
            </a:pPr>
            <a:r>
              <a:rPr kumimoji="0" lang="en-US" kern="1200" cap="none" spc="0" normalizeH="0" baseline="0" noProof="0" dirty="0">
                <a:latin typeface="Arial" panose="020B0604020202020204" pitchFamily="34" charset="0"/>
                <a:ea typeface="+mn-ea"/>
                <a:cs typeface="Arial" panose="020B0604020202020204" pitchFamily="34" charset="0"/>
              </a:rPr>
              <a:t>    // Search for the key to be deleted, keep track of the </a:t>
            </a:r>
          </a:p>
          <a:p>
            <a:pPr marL="395605" marR="0" indent="-386715" defTabSz="914400">
              <a:spcBef>
                <a:spcPts val="485"/>
              </a:spcBef>
              <a:buClrTx/>
              <a:buSzTx/>
              <a:buFont typeface="+mj-lt"/>
              <a:buAutoNum type="arabicPeriod" startAt="14"/>
              <a:tabLst>
                <a:tab pos="395605" algn="l"/>
                <a:tab pos="396240" algn="l"/>
              </a:tabLst>
              <a:defRPr/>
            </a:pPr>
            <a:r>
              <a:rPr kumimoji="0" lang="en-US" kern="1200" cap="none" spc="0" normalizeH="0" baseline="0" noProof="0" dirty="0">
                <a:latin typeface="Arial" panose="020B0604020202020204" pitchFamily="34" charset="0"/>
                <a:ea typeface="+mn-ea"/>
                <a:cs typeface="Arial" panose="020B0604020202020204" pitchFamily="34" charset="0"/>
              </a:rPr>
              <a:t>    // previous node as we need to change '</a:t>
            </a:r>
            <a:r>
              <a:rPr kumimoji="0" lang="en-US" kern="1200" cap="none" spc="0" normalizeH="0" baseline="0" noProof="0" dirty="0" err="1">
                <a:latin typeface="Arial" panose="020B0604020202020204" pitchFamily="34" charset="0"/>
                <a:ea typeface="+mn-ea"/>
                <a:cs typeface="Arial" panose="020B0604020202020204" pitchFamily="34" charset="0"/>
              </a:rPr>
              <a:t>prev</a:t>
            </a:r>
            <a:r>
              <a:rPr kumimoji="0" lang="en-US" kern="1200" cap="none" spc="0" normalizeH="0" baseline="0" noProof="0" dirty="0">
                <a:latin typeface="Arial" panose="020B0604020202020204" pitchFamily="34" charset="0"/>
                <a:ea typeface="+mn-ea"/>
                <a:cs typeface="Arial" panose="020B0604020202020204" pitchFamily="34" charset="0"/>
              </a:rPr>
              <a:t>-&gt;next' </a:t>
            </a:r>
          </a:p>
          <a:p>
            <a:pPr marL="395605" marR="0" indent="-386715" defTabSz="914400">
              <a:spcBef>
                <a:spcPts val="485"/>
              </a:spcBef>
              <a:buClrTx/>
              <a:buSzTx/>
              <a:buFont typeface="+mj-lt"/>
              <a:buAutoNum type="arabicPeriod" startAt="14"/>
              <a:tabLst>
                <a:tab pos="395605" algn="l"/>
                <a:tab pos="396240" algn="l"/>
              </a:tabLst>
              <a:defRPr/>
            </a:pPr>
            <a:r>
              <a:rPr kumimoji="0" lang="en-US" kern="1200" cap="none" spc="0" normalizeH="0" baseline="0" noProof="0" dirty="0">
                <a:latin typeface="Arial" panose="020B0604020202020204" pitchFamily="34" charset="0"/>
                <a:ea typeface="+mn-ea"/>
                <a:cs typeface="Arial" panose="020B0604020202020204" pitchFamily="34" charset="0"/>
              </a:rPr>
              <a:t>    while (temp != NULL &amp;&amp; temp-&gt;data != key) </a:t>
            </a:r>
          </a:p>
          <a:p>
            <a:pPr marL="395605" marR="0" indent="-386715" defTabSz="914400">
              <a:spcBef>
                <a:spcPts val="485"/>
              </a:spcBef>
              <a:buClrTx/>
              <a:buSzTx/>
              <a:buFont typeface="+mj-lt"/>
              <a:buAutoNum type="arabicPeriod" startAt="14"/>
              <a:tabLst>
                <a:tab pos="395605" algn="l"/>
                <a:tab pos="396240" algn="l"/>
              </a:tabLst>
              <a:defRPr/>
            </a:pPr>
            <a:r>
              <a:rPr kumimoji="0" lang="en-US" kern="1200" cap="none" spc="0" normalizeH="0" baseline="0" noProof="0" dirty="0">
                <a:latin typeface="Arial" panose="020B0604020202020204" pitchFamily="34" charset="0"/>
                <a:ea typeface="+mn-ea"/>
                <a:cs typeface="Arial" panose="020B0604020202020204" pitchFamily="34" charset="0"/>
              </a:rPr>
              <a:t>    { </a:t>
            </a:r>
          </a:p>
          <a:p>
            <a:pPr marL="395605" marR="0" indent="-386715" defTabSz="914400">
              <a:spcBef>
                <a:spcPts val="485"/>
              </a:spcBef>
              <a:buClrTx/>
              <a:buSzTx/>
              <a:buFont typeface="+mj-lt"/>
              <a:buAutoNum type="arabicPeriod" startAt="14"/>
              <a:tabLst>
                <a:tab pos="395605" algn="l"/>
                <a:tab pos="396240" algn="l"/>
              </a:tabLst>
              <a:defRPr/>
            </a:pPr>
            <a:r>
              <a:rPr kumimoji="0" lang="en-US" kern="1200" cap="none" spc="0" normalizeH="0" baseline="0" noProof="0" dirty="0">
                <a:latin typeface="Arial" panose="020B0604020202020204" pitchFamily="34" charset="0"/>
                <a:ea typeface="+mn-ea"/>
                <a:cs typeface="Arial" panose="020B0604020202020204" pitchFamily="34" charset="0"/>
              </a:rPr>
              <a:t>        </a:t>
            </a:r>
            <a:r>
              <a:rPr kumimoji="0" lang="en-US" kern="1200" cap="none" spc="0" normalizeH="0" baseline="0" noProof="0" dirty="0" err="1">
                <a:latin typeface="Arial" panose="020B0604020202020204" pitchFamily="34" charset="0"/>
                <a:ea typeface="+mn-ea"/>
                <a:cs typeface="Arial" panose="020B0604020202020204" pitchFamily="34" charset="0"/>
              </a:rPr>
              <a:t>prev</a:t>
            </a:r>
            <a:r>
              <a:rPr kumimoji="0" lang="en-US" kern="1200" cap="none" spc="0" normalizeH="0" baseline="0" noProof="0" dirty="0">
                <a:latin typeface="Arial" panose="020B0604020202020204" pitchFamily="34" charset="0"/>
                <a:ea typeface="+mn-ea"/>
                <a:cs typeface="Arial" panose="020B0604020202020204" pitchFamily="34" charset="0"/>
              </a:rPr>
              <a:t> = temp; </a:t>
            </a:r>
          </a:p>
          <a:p>
            <a:pPr marL="395605" marR="0" indent="-386715" defTabSz="914400">
              <a:spcBef>
                <a:spcPts val="485"/>
              </a:spcBef>
              <a:buClrTx/>
              <a:buSzTx/>
              <a:buFont typeface="+mj-lt"/>
              <a:buAutoNum type="arabicPeriod" startAt="14"/>
              <a:tabLst>
                <a:tab pos="395605" algn="l"/>
                <a:tab pos="396240" algn="l"/>
              </a:tabLst>
              <a:defRPr/>
            </a:pPr>
            <a:r>
              <a:rPr kumimoji="0" lang="en-US" kern="1200" cap="none" spc="0" normalizeH="0" baseline="0" noProof="0" dirty="0">
                <a:latin typeface="Arial" panose="020B0604020202020204" pitchFamily="34" charset="0"/>
                <a:ea typeface="+mn-ea"/>
                <a:cs typeface="Arial" panose="020B0604020202020204" pitchFamily="34" charset="0"/>
              </a:rPr>
              <a:t>        temp = temp-&gt;next; </a:t>
            </a:r>
          </a:p>
          <a:p>
            <a:pPr marL="395605" marR="0" indent="-386715" defTabSz="914400">
              <a:spcBef>
                <a:spcPts val="485"/>
              </a:spcBef>
              <a:buClrTx/>
              <a:buSzTx/>
              <a:buFont typeface="+mj-lt"/>
              <a:buAutoNum type="arabicPeriod" startAt="14"/>
              <a:tabLst>
                <a:tab pos="395605" algn="l"/>
                <a:tab pos="396240" algn="l"/>
              </a:tabLst>
              <a:defRPr/>
            </a:pPr>
            <a:r>
              <a:rPr kumimoji="0" lang="en-US" kern="1200" cap="none" spc="0" normalizeH="0" baseline="0" noProof="0" dirty="0">
                <a:latin typeface="Arial" panose="020B0604020202020204" pitchFamily="34" charset="0"/>
                <a:ea typeface="+mn-ea"/>
                <a:cs typeface="Arial" panose="020B0604020202020204" pitchFamily="34" charset="0"/>
              </a:rPr>
              <a:t>    } </a:t>
            </a:r>
            <a:br>
              <a:rPr kumimoji="0" lang="en-US" kern="1200" cap="none" spc="0" normalizeH="0" baseline="0" noProof="0" dirty="0">
                <a:latin typeface="Arial" panose="020B0604020202020204" pitchFamily="34" charset="0"/>
                <a:ea typeface="+mn-ea"/>
                <a:cs typeface="Arial" panose="020B0604020202020204" pitchFamily="34" charset="0"/>
              </a:rPr>
            </a:br>
            <a:endParaRPr kumimoji="0" lang="en-US" kern="1200" cap="none" spc="0" normalizeH="0" baseline="0" noProof="0" dirty="0">
              <a:latin typeface="Arial" panose="020B0604020202020204" pitchFamily="34" charset="0"/>
              <a:ea typeface="+mn-ea"/>
              <a:cs typeface="Arial" panose="020B0604020202020204" pitchFamily="34" charset="0"/>
            </a:endParaRPr>
          </a:p>
          <a:p>
            <a:pPr marL="395605" marR="0" indent="-386715" defTabSz="914400">
              <a:spcBef>
                <a:spcPts val="485"/>
              </a:spcBef>
              <a:buClrTx/>
              <a:buSzTx/>
              <a:buFont typeface="+mj-lt"/>
              <a:buAutoNum type="arabicPeriod" startAt="14"/>
              <a:tabLst>
                <a:tab pos="395605" algn="l"/>
                <a:tab pos="396240" algn="l"/>
              </a:tabLst>
              <a:defRPr/>
            </a:pPr>
            <a:r>
              <a:rPr kumimoji="0" lang="en-US" kern="1200" cap="none" spc="0" normalizeH="0" baseline="0" noProof="0" dirty="0">
                <a:latin typeface="Arial" panose="020B0604020202020204" pitchFamily="34" charset="0"/>
                <a:ea typeface="+mn-ea"/>
                <a:cs typeface="Arial" panose="020B0604020202020204" pitchFamily="34" charset="0"/>
              </a:rPr>
              <a:t>    // If key was not present in linked list </a:t>
            </a:r>
          </a:p>
          <a:p>
            <a:pPr marL="395605" marR="0" indent="-386715" defTabSz="914400">
              <a:spcBef>
                <a:spcPts val="485"/>
              </a:spcBef>
              <a:buClrTx/>
              <a:buSzTx/>
              <a:buFont typeface="+mj-lt"/>
              <a:buAutoNum type="arabicPeriod" startAt="14"/>
              <a:tabLst>
                <a:tab pos="395605" algn="l"/>
                <a:tab pos="396240" algn="l"/>
              </a:tabLst>
              <a:defRPr/>
            </a:pPr>
            <a:r>
              <a:rPr kumimoji="0" lang="en-US" kern="1200" cap="none" spc="0" normalizeH="0" baseline="0" noProof="0" dirty="0">
                <a:latin typeface="Arial" panose="020B0604020202020204" pitchFamily="34" charset="0"/>
                <a:ea typeface="+mn-ea"/>
                <a:cs typeface="Arial" panose="020B0604020202020204" pitchFamily="34" charset="0"/>
              </a:rPr>
              <a:t>    if (temp == NULL) return; </a:t>
            </a:r>
          </a:p>
          <a:p>
            <a:pPr marL="395605" marR="0" indent="-386715" defTabSz="914400">
              <a:spcBef>
                <a:spcPts val="485"/>
              </a:spcBef>
              <a:buClrTx/>
              <a:buSzTx/>
              <a:buFont typeface="+mj-lt"/>
              <a:buAutoNum type="arabicPeriod" startAt="14"/>
              <a:tabLst>
                <a:tab pos="395605" algn="l"/>
                <a:tab pos="396240" algn="l"/>
              </a:tabLst>
              <a:defRPr/>
            </a:pPr>
            <a:endParaRPr kumimoji="0" lang="en-US" kern="1200" cap="none" spc="0" normalizeH="0" baseline="0" noProof="0" dirty="0">
              <a:latin typeface="Arial" panose="020B0604020202020204" pitchFamily="34" charset="0"/>
              <a:ea typeface="+mn-ea"/>
              <a:cs typeface="Arial" panose="020B0604020202020204" pitchFamily="34" charset="0"/>
            </a:endParaRPr>
          </a:p>
          <a:p>
            <a:pPr marL="395605" marR="0" indent="-386715" defTabSz="914400">
              <a:spcBef>
                <a:spcPts val="485"/>
              </a:spcBef>
              <a:buClrTx/>
              <a:buSzTx/>
              <a:buFont typeface="+mj-lt"/>
              <a:buAutoNum type="arabicPeriod" startAt="14"/>
              <a:tabLst>
                <a:tab pos="395605" algn="l"/>
                <a:tab pos="396240" algn="l"/>
              </a:tabLst>
              <a:defRPr/>
            </a:pPr>
            <a:r>
              <a:rPr kumimoji="0" lang="en-US" kern="1200" cap="none" spc="0" normalizeH="0" baseline="0" noProof="0" dirty="0">
                <a:latin typeface="Arial" panose="020B0604020202020204" pitchFamily="34" charset="0"/>
                <a:ea typeface="+mn-ea"/>
                <a:cs typeface="Arial" panose="020B0604020202020204" pitchFamily="34" charset="0"/>
              </a:rPr>
              <a:t>    // Unlink the node from linked list </a:t>
            </a:r>
          </a:p>
          <a:p>
            <a:pPr marL="395605" marR="0" indent="-386715" defTabSz="914400">
              <a:spcBef>
                <a:spcPts val="485"/>
              </a:spcBef>
              <a:buClrTx/>
              <a:buSzTx/>
              <a:buFont typeface="+mj-lt"/>
              <a:buAutoNum type="arabicPeriod" startAt="14"/>
              <a:tabLst>
                <a:tab pos="395605" algn="l"/>
                <a:tab pos="396240" algn="l"/>
              </a:tabLst>
              <a:defRPr/>
            </a:pPr>
            <a:r>
              <a:rPr kumimoji="0" lang="en-US" kern="1200" cap="none" spc="0" normalizeH="0" baseline="0" noProof="0" dirty="0">
                <a:latin typeface="Arial" panose="020B0604020202020204" pitchFamily="34" charset="0"/>
                <a:ea typeface="+mn-ea"/>
                <a:cs typeface="Arial" panose="020B0604020202020204" pitchFamily="34" charset="0"/>
              </a:rPr>
              <a:t>    </a:t>
            </a:r>
            <a:r>
              <a:rPr kumimoji="0" lang="en-US" kern="1200" cap="none" spc="0" normalizeH="0" baseline="0" noProof="0" dirty="0" err="1">
                <a:latin typeface="Arial" panose="020B0604020202020204" pitchFamily="34" charset="0"/>
                <a:ea typeface="+mn-ea"/>
                <a:cs typeface="Arial" panose="020B0604020202020204" pitchFamily="34" charset="0"/>
              </a:rPr>
              <a:t>prev</a:t>
            </a:r>
            <a:r>
              <a:rPr kumimoji="0" lang="en-US" kern="1200" cap="none" spc="0" normalizeH="0" baseline="0" noProof="0" dirty="0">
                <a:latin typeface="Arial" panose="020B0604020202020204" pitchFamily="34" charset="0"/>
                <a:ea typeface="+mn-ea"/>
                <a:cs typeface="Arial" panose="020B0604020202020204" pitchFamily="34" charset="0"/>
              </a:rPr>
              <a:t>-&gt;next = temp-&gt;next; </a:t>
            </a:r>
          </a:p>
          <a:p>
            <a:pPr marL="395605" marR="0" indent="-386715" defTabSz="914400">
              <a:spcBef>
                <a:spcPts val="485"/>
              </a:spcBef>
              <a:buClrTx/>
              <a:buSzTx/>
              <a:buFont typeface="+mj-lt"/>
              <a:buAutoNum type="arabicPeriod" startAt="14"/>
              <a:tabLst>
                <a:tab pos="395605" algn="l"/>
                <a:tab pos="396240" algn="l"/>
              </a:tabLst>
              <a:defRPr/>
            </a:pPr>
            <a:r>
              <a:rPr kumimoji="0" lang="en-US" kern="1200" cap="none" spc="0" normalizeH="0" baseline="0" noProof="0" dirty="0">
                <a:latin typeface="Arial" panose="020B0604020202020204" pitchFamily="34" charset="0"/>
                <a:ea typeface="+mn-ea"/>
                <a:cs typeface="Arial" panose="020B0604020202020204" pitchFamily="34" charset="0"/>
              </a:rPr>
              <a:t>    free(temp);  // Free memory</a:t>
            </a:r>
          </a:p>
          <a:p>
            <a:pPr marR="0" defTabSz="914400">
              <a:buClrTx/>
              <a:buSzTx/>
              <a:buFontTx/>
              <a:buNone/>
              <a:defRPr/>
            </a:pPr>
            <a:endParaRPr kumimoji="0" lang="en-IN" sz="2800" kern="1200" cap="none" spc="0" normalizeH="0" baseline="0" noProof="0" dirty="0">
              <a:latin typeface="Arial" panose="020B0604020202020204" pitchFamily="34" charset="0"/>
              <a:ea typeface="+mn-ea"/>
              <a:cs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486C8DD6-6172-4EE6-97C7-57EF865309F8}" type="datetime1">
              <a:rPr kumimoji="0" lang="en-US" sz="1200" b="0" i="0" u="none" strike="noStrike" kern="1200" cap="none" spc="0" normalizeH="0" baseline="0" noProof="0" smtClean="0">
                <a:ln>
                  <a:noFill/>
                </a:ln>
                <a:solidFill>
                  <a:prstClr val="black">
                    <a:tint val="75000"/>
                  </a:prstClr>
                </a:solidFill>
                <a:effectLst/>
                <a:uLnTx/>
                <a:uFillTx/>
                <a:latin typeface="+mn-lt"/>
                <a:ea typeface="+mn-ea"/>
                <a:cs typeface="+mn-cs"/>
              </a:rPr>
              <a:t>10/19/2022</a:t>
            </a:fld>
            <a:endParaRPr kumimoji="0" 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3" name="Footer Placeholder 2"/>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tint val="75000"/>
                  </a:prst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prstClr val="black">
                  <a:tint val="75000"/>
                </a:prstClr>
              </a:solidFill>
              <a:effectLst/>
              <a:uLnTx/>
              <a:uFillTx/>
              <a:latin typeface="+mn-lt"/>
              <a:ea typeface="+mn-ea"/>
              <a:cs typeface="+mn-cs"/>
            </a:endParaRPr>
          </a:p>
        </p:txBody>
      </p:sp>
      <p:sp>
        <p:nvSpPr>
          <p:cNvPr id="4" name="Slide Number Placeholder 3"/>
          <p:cNvSpPr txBox="1">
            <a:spLocks noGrp="1"/>
          </p:cNvSpPr>
          <p:nvPr>
            <p:ph type="sldNum" sz="quarter" idx="12"/>
          </p:nvPr>
        </p:nvSpPr>
        <p:spPr>
          <a:noFill/>
        </p:spPr>
        <p:txBody>
          <a:bodyPr vert="horz" wrap="square" lIns="91440" tIns="45720" rIns="91440" bIns="45720" numCol="1" anchor="ctr"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latin typeface="Calibri" panose="020F0502020204030204" pitchFamily="34" charset="0"/>
              </a:rPr>
              <a:t>61</a:t>
            </a:fld>
            <a:endParaRPr lang="en-US" sz="1200" dirty="0">
              <a:solidFill>
                <a:srgbClr val="898989"/>
              </a:solidFill>
              <a:latin typeface="Calibri" panose="020F0502020204030204" pitchFamily="34" charset="0"/>
            </a:endParaRPr>
          </a:p>
        </p:txBody>
      </p:sp>
      <p:sp>
        <p:nvSpPr>
          <p:cNvPr id="6" name="Title 1"/>
          <p:cNvSpPr txBox="1"/>
          <p:nvPr/>
        </p:nvSpPr>
        <p:spPr>
          <a:xfrm>
            <a:off x="1371600" y="93663"/>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a:ln>
                  <a:noFill/>
                </a:ln>
                <a:solidFill>
                  <a:prstClr val="black"/>
                </a:solidFill>
                <a:effectLst/>
                <a:uLnTx/>
                <a:uFillTx/>
                <a:latin typeface="+mn-lt"/>
                <a:ea typeface="+mn-ea"/>
                <a:cs typeface="+mn-cs"/>
              </a:rPr>
              <a:t>Introduction to Link </a:t>
            </a:r>
            <a:r>
              <a:rPr kumimoji="0" lang="en-US" sz="2400" b="0" i="0" u="none" strike="noStrike" kern="1200" cap="none" spc="0" normalizeH="0" baseline="0" noProof="0" dirty="0">
                <a:ln>
                  <a:noFill/>
                </a:ln>
                <a:solidFill>
                  <a:prstClr val="black"/>
                </a:solidFill>
                <a:effectLst/>
                <a:uLnTx/>
                <a:uFillTx/>
                <a:latin typeface="+mn-lt"/>
                <a:ea typeface="+mn-ea"/>
                <a:cs typeface="+mn-cs"/>
              </a:rPr>
              <a:t>List(CO1)</a:t>
            </a:r>
          </a:p>
        </p:txBody>
      </p:sp>
      <p:sp>
        <p:nvSpPr>
          <p:cNvPr id="9" name="TextBox 8"/>
          <p:cNvSpPr txBox="1"/>
          <p:nvPr/>
        </p:nvSpPr>
        <p:spPr>
          <a:xfrm>
            <a:off x="395288" y="1052513"/>
            <a:ext cx="8137525" cy="6303963"/>
          </a:xfrm>
          <a:prstGeom prst="rect">
            <a:avLst/>
          </a:prstGeom>
          <a:noFill/>
        </p:spPr>
        <p:txBody>
          <a:bodyPr>
            <a:spAutoFit/>
          </a:bodyPr>
          <a:lstStyle/>
          <a:p>
            <a:pPr marR="0" defTabSz="914400" eaLnBrk="1" fontAlgn="auto" hangingPunct="1">
              <a:spcBef>
                <a:spcPts val="0"/>
              </a:spcBef>
              <a:spcAft>
                <a:spcPts val="0"/>
              </a:spcAft>
              <a:buClrTx/>
              <a:buSzTx/>
              <a:buFontTx/>
              <a:buNone/>
              <a:defRPr/>
            </a:pPr>
            <a:r>
              <a:rPr kumimoji="0" lang="en-US" sz="2800" kern="1200" cap="none" spc="0" normalizeH="0" baseline="0" noProof="0" dirty="0">
                <a:solidFill>
                  <a:prstClr val="black"/>
                </a:solidFill>
                <a:latin typeface="Calibri" panose="020F0502020204030204"/>
                <a:ea typeface="+mn-ea"/>
                <a:cs typeface="+mn-cs"/>
              </a:rPr>
              <a:t>Insert after a particular node in the link list</a:t>
            </a:r>
          </a:p>
          <a:p>
            <a:pPr marL="180975" marR="0" indent="-172085" defTabSz="914400" eaLnBrk="1" fontAlgn="auto" hangingPunct="1">
              <a:spcBef>
                <a:spcPts val="580"/>
              </a:spcBef>
              <a:spcAft>
                <a:spcPts val="0"/>
              </a:spcAft>
              <a:buClrTx/>
              <a:buSzTx/>
              <a:buFont typeface="Arial" panose="020B0604020202020204"/>
              <a:buChar char="•"/>
              <a:tabLst>
                <a:tab pos="180975" algn="l"/>
              </a:tabLst>
              <a:defRPr/>
            </a:pPr>
            <a:r>
              <a:rPr kumimoji="0" lang="en-US" kern="1200" cap="none" spc="-4" normalizeH="0" baseline="0" noProof="0" dirty="0">
                <a:solidFill>
                  <a:prstClr val="black"/>
                </a:solidFill>
                <a:latin typeface="Calibri Light" panose="020F0302020204030204"/>
                <a:ea typeface="+mn-ea"/>
                <a:cs typeface="Calibri Light" panose="020F0302020204030204"/>
              </a:rPr>
              <a:t>Let </a:t>
            </a:r>
            <a:r>
              <a:rPr kumimoji="0" lang="en-US" kern="1200" cap="none" spc="-8" normalizeH="0" baseline="0" noProof="0" dirty="0">
                <a:solidFill>
                  <a:prstClr val="black"/>
                </a:solidFill>
                <a:latin typeface="Calibri Light" panose="020F0302020204030204"/>
                <a:ea typeface="+mn-ea"/>
                <a:cs typeface="Calibri Light" panose="020F0302020204030204"/>
              </a:rPr>
              <a:t>*head </a:t>
            </a:r>
            <a:r>
              <a:rPr kumimoji="0" lang="en-US" kern="1200" cap="none" spc="-4" normalizeH="0" baseline="0" noProof="0" dirty="0">
                <a:solidFill>
                  <a:prstClr val="black"/>
                </a:solidFill>
                <a:latin typeface="Calibri Light" panose="020F0302020204030204"/>
                <a:ea typeface="+mn-ea"/>
                <a:cs typeface="Calibri Light" panose="020F0302020204030204"/>
              </a:rPr>
              <a:t>be the </a:t>
            </a:r>
            <a:r>
              <a:rPr kumimoji="0" lang="en-US" kern="1200" cap="none" spc="-8" normalizeH="0" baseline="0" noProof="0" dirty="0">
                <a:solidFill>
                  <a:prstClr val="black"/>
                </a:solidFill>
                <a:latin typeface="Calibri Light" panose="020F0302020204030204"/>
                <a:ea typeface="+mn-ea"/>
                <a:cs typeface="Calibri Light" panose="020F0302020204030204"/>
              </a:rPr>
              <a:t>pointer </a:t>
            </a:r>
            <a:r>
              <a:rPr kumimoji="0" lang="en-US" kern="1200" cap="none" spc="-11" normalizeH="0" baseline="0" noProof="0" dirty="0">
                <a:solidFill>
                  <a:prstClr val="black"/>
                </a:solidFill>
                <a:latin typeface="Calibri Light" panose="020F0302020204030204"/>
                <a:ea typeface="+mn-ea"/>
                <a:cs typeface="Calibri Light" panose="020F0302020204030204"/>
              </a:rPr>
              <a:t>to </a:t>
            </a:r>
            <a:r>
              <a:rPr kumimoji="0" lang="en-US" kern="1200" cap="none" spc="-19" normalizeH="0" baseline="0" noProof="0" dirty="0">
                <a:solidFill>
                  <a:prstClr val="black"/>
                </a:solidFill>
                <a:latin typeface="Calibri Light" panose="020F0302020204030204"/>
                <a:ea typeface="+mn-ea"/>
                <a:cs typeface="Calibri Light" panose="020F0302020204030204"/>
              </a:rPr>
              <a:t>first </a:t>
            </a:r>
            <a:r>
              <a:rPr kumimoji="0" lang="en-US" kern="1200" cap="none" spc="-4" normalizeH="0" baseline="0" noProof="0" dirty="0">
                <a:solidFill>
                  <a:prstClr val="black"/>
                </a:solidFill>
                <a:latin typeface="Calibri Light" panose="020F0302020204030204"/>
                <a:ea typeface="+mn-ea"/>
                <a:cs typeface="Calibri Light" panose="020F0302020204030204"/>
              </a:rPr>
              <a:t>node in the </a:t>
            </a:r>
            <a:r>
              <a:rPr kumimoji="0" lang="en-US" kern="1200" cap="none" spc="-15" normalizeH="0" baseline="0" noProof="0" dirty="0">
                <a:solidFill>
                  <a:prstClr val="black"/>
                </a:solidFill>
                <a:latin typeface="Calibri Light" panose="020F0302020204030204"/>
                <a:ea typeface="+mn-ea"/>
                <a:cs typeface="Calibri Light" panose="020F0302020204030204"/>
              </a:rPr>
              <a:t>current</a:t>
            </a:r>
            <a:r>
              <a:rPr kumimoji="0" lang="en-US" kern="1200" cap="none" spc="127" normalizeH="0" baseline="0" noProof="0" dirty="0">
                <a:solidFill>
                  <a:prstClr val="black"/>
                </a:solidFill>
                <a:latin typeface="Calibri Light" panose="020F0302020204030204"/>
                <a:ea typeface="+mn-ea"/>
                <a:cs typeface="Calibri Light" panose="020F0302020204030204"/>
              </a:rPr>
              <a:t> </a:t>
            </a:r>
            <a:r>
              <a:rPr kumimoji="0" lang="en-US" kern="1200" cap="none" spc="-11" normalizeH="0" baseline="0" noProof="0" dirty="0">
                <a:solidFill>
                  <a:prstClr val="black"/>
                </a:solidFill>
                <a:latin typeface="Calibri Light" panose="020F0302020204030204"/>
                <a:ea typeface="+mn-ea"/>
                <a:cs typeface="Calibri Light" panose="020F0302020204030204"/>
              </a:rPr>
              <a:t>list, Declared Q pointer</a:t>
            </a:r>
            <a:endParaRPr kumimoji="0" lang="en-US" kern="1200" cap="none" spc="0" normalizeH="0" baseline="0" noProof="0" dirty="0">
              <a:solidFill>
                <a:prstClr val="black"/>
              </a:solidFill>
              <a:latin typeface="Calibri Light" panose="020F0302020204030204"/>
              <a:ea typeface="+mn-ea"/>
              <a:cs typeface="Calibri Light" panose="020F0302020204030204"/>
            </a:endParaRPr>
          </a:p>
          <a:p>
            <a:pPr marL="395605" marR="0" indent="-386715" defTabSz="914400" eaLnBrk="1" fontAlgn="auto" hangingPunct="1">
              <a:spcBef>
                <a:spcPts val="505"/>
              </a:spcBef>
              <a:spcAft>
                <a:spcPts val="0"/>
              </a:spcAft>
              <a:buClrTx/>
              <a:buSzTx/>
              <a:buFontTx/>
              <a:buAutoNum type="arabicPeriod"/>
              <a:tabLst>
                <a:tab pos="395605" algn="l"/>
                <a:tab pos="396240" algn="l"/>
              </a:tabLst>
              <a:defRPr/>
            </a:pPr>
            <a:r>
              <a:rPr kumimoji="0" lang="en-US" kern="1200" cap="none" spc="-4" normalizeH="0" baseline="0" noProof="0" dirty="0">
                <a:solidFill>
                  <a:prstClr val="black"/>
                </a:solidFill>
                <a:latin typeface="Calibri Light" panose="020F0302020204030204"/>
                <a:ea typeface="+mn-ea"/>
                <a:cs typeface="Calibri Light" panose="020F0302020204030204"/>
              </a:rPr>
              <a:t>If</a:t>
            </a:r>
            <a:r>
              <a:rPr kumimoji="0" lang="en-US" kern="1200" cap="none" spc="-26" normalizeH="0" baseline="0" noProof="0" dirty="0">
                <a:solidFill>
                  <a:prstClr val="black"/>
                </a:solidFill>
                <a:latin typeface="Calibri Light" panose="020F0302020204030204"/>
                <a:ea typeface="+mn-ea"/>
                <a:cs typeface="Calibri Light" panose="020F0302020204030204"/>
              </a:rPr>
              <a:t> </a:t>
            </a:r>
            <a:r>
              <a:rPr kumimoji="0" lang="en-US" kern="1200" cap="none" spc="-19" normalizeH="0" baseline="0" noProof="0" dirty="0">
                <a:solidFill>
                  <a:prstClr val="black"/>
                </a:solidFill>
                <a:latin typeface="Calibri Light" panose="020F0302020204030204"/>
                <a:ea typeface="+mn-ea"/>
                <a:cs typeface="Calibri Light" panose="020F0302020204030204"/>
              </a:rPr>
              <a:t>head==Null</a:t>
            </a:r>
            <a:endParaRPr kumimoji="0" lang="en-US" kern="1200" cap="none" spc="0" normalizeH="0" baseline="0" noProof="0" dirty="0">
              <a:solidFill>
                <a:prstClr val="black"/>
              </a:solidFill>
              <a:latin typeface="Calibri Light" panose="020F0302020204030204"/>
              <a:ea typeface="+mn-ea"/>
              <a:cs typeface="Calibri Light" panose="020F0302020204030204"/>
            </a:endParaRPr>
          </a:p>
          <a:p>
            <a:pPr marL="695325" marR="0" defTabSz="914400" eaLnBrk="1" fontAlgn="auto" hangingPunct="1">
              <a:spcBef>
                <a:spcPts val="170"/>
              </a:spcBef>
              <a:spcAft>
                <a:spcPts val="0"/>
              </a:spcAft>
              <a:buClrTx/>
              <a:buSzTx/>
              <a:buFontTx/>
              <a:buNone/>
              <a:defRPr/>
            </a:pPr>
            <a:r>
              <a:rPr kumimoji="0" lang="en-US" i="1" kern="1200" cap="none" spc="-8" normalizeH="0" baseline="0" noProof="0" dirty="0">
                <a:solidFill>
                  <a:prstClr val="black"/>
                </a:solidFill>
                <a:latin typeface="Calibri Light" panose="020F0302020204030204"/>
                <a:ea typeface="+mn-ea"/>
                <a:cs typeface="Calibri Light" panose="020F0302020204030204"/>
              </a:rPr>
              <a:t>Print “Empty </a:t>
            </a:r>
            <a:r>
              <a:rPr kumimoji="0" lang="en-US" i="1" kern="1200" cap="none" spc="8" normalizeH="0" baseline="0" noProof="0" dirty="0">
                <a:solidFill>
                  <a:prstClr val="black"/>
                </a:solidFill>
                <a:latin typeface="Calibri Light" panose="020F0302020204030204"/>
                <a:ea typeface="+mn-ea"/>
                <a:cs typeface="Calibri Light" panose="020F0302020204030204"/>
              </a:rPr>
              <a:t>List”</a:t>
            </a:r>
            <a:endParaRPr kumimoji="0" lang="en-US" kern="1200" cap="none" spc="0" normalizeH="0" baseline="0" noProof="0" dirty="0">
              <a:solidFill>
                <a:prstClr val="black"/>
              </a:solidFill>
              <a:latin typeface="Calibri Light" panose="020F0302020204030204"/>
              <a:ea typeface="+mn-ea"/>
              <a:cs typeface="Calibri Light" panose="020F0302020204030204"/>
            </a:endParaRPr>
          </a:p>
          <a:p>
            <a:pPr marL="395605" marR="0" indent="-386715" defTabSz="914400" eaLnBrk="1" fontAlgn="auto" hangingPunct="1">
              <a:spcBef>
                <a:spcPts val="485"/>
              </a:spcBef>
              <a:spcAft>
                <a:spcPts val="0"/>
              </a:spcAft>
              <a:buClrTx/>
              <a:buSzTx/>
              <a:buFontTx/>
              <a:buAutoNum type="arabicPeriod" startAt="2"/>
              <a:tabLst>
                <a:tab pos="395605" algn="l"/>
                <a:tab pos="396240" algn="l"/>
              </a:tabLst>
              <a:defRPr/>
            </a:pPr>
            <a:r>
              <a:rPr kumimoji="0" lang="en-US" kern="1200" cap="none" spc="-8" normalizeH="0" baseline="0" noProof="0" dirty="0">
                <a:solidFill>
                  <a:prstClr val="black"/>
                </a:solidFill>
                <a:latin typeface="Calibri Light" panose="020F0302020204030204"/>
                <a:ea typeface="+mn-ea"/>
                <a:cs typeface="Calibri Light" panose="020F0302020204030204"/>
              </a:rPr>
              <a:t>Else, </a:t>
            </a:r>
            <a:r>
              <a:rPr kumimoji="0" lang="en-US" kern="1200" cap="none" spc="-19" normalizeH="0" baseline="0" noProof="0" dirty="0">
                <a:solidFill>
                  <a:prstClr val="black"/>
                </a:solidFill>
                <a:latin typeface="Calibri Light" panose="020F0302020204030204"/>
                <a:ea typeface="+mn-ea"/>
                <a:cs typeface="Calibri Light" panose="020F0302020204030204"/>
              </a:rPr>
              <a:t>enter </a:t>
            </a:r>
            <a:r>
              <a:rPr kumimoji="0" lang="en-US" kern="1200" cap="none" spc="-8" normalizeH="0" baseline="0" noProof="0" dirty="0">
                <a:solidFill>
                  <a:prstClr val="black"/>
                </a:solidFill>
                <a:latin typeface="Calibri Light" panose="020F0302020204030204"/>
                <a:ea typeface="+mn-ea"/>
                <a:cs typeface="Calibri Light" panose="020F0302020204030204"/>
              </a:rPr>
              <a:t>a value of node, after which you want to insert.</a:t>
            </a:r>
          </a:p>
          <a:p>
            <a:pPr marL="395605" marR="0" indent="-386715" defTabSz="914400" eaLnBrk="1" fontAlgn="auto" hangingPunct="1">
              <a:spcBef>
                <a:spcPts val="485"/>
              </a:spcBef>
              <a:spcAft>
                <a:spcPts val="0"/>
              </a:spcAft>
              <a:buClrTx/>
              <a:buSzTx/>
              <a:buFontTx/>
              <a:buAutoNum type="arabicPeriod" startAt="2"/>
              <a:tabLst>
                <a:tab pos="395605" algn="l"/>
                <a:tab pos="396240" algn="l"/>
              </a:tabLst>
              <a:defRPr/>
            </a:pPr>
            <a:r>
              <a:rPr kumimoji="0" lang="en-US" kern="1200" cap="none" spc="-8" normalizeH="0" baseline="0" noProof="0" dirty="0">
                <a:solidFill>
                  <a:prstClr val="black"/>
                </a:solidFill>
                <a:latin typeface="Calibri Light" panose="020F0302020204030204"/>
                <a:ea typeface="+mn-ea"/>
                <a:cs typeface="Calibri Light" panose="020F0302020204030204"/>
              </a:rPr>
              <a:t>Create </a:t>
            </a:r>
            <a:r>
              <a:rPr kumimoji="0" lang="en-US" kern="1200" cap="none" spc="-8" normalizeH="0" baseline="0" noProof="0" dirty="0" err="1">
                <a:solidFill>
                  <a:prstClr val="black"/>
                </a:solidFill>
                <a:latin typeface="Calibri Light" panose="020F0302020204030204"/>
                <a:ea typeface="+mn-ea"/>
                <a:cs typeface="Calibri Light" panose="020F0302020204030204"/>
              </a:rPr>
              <a:t>newnode</a:t>
            </a:r>
            <a:r>
              <a:rPr kumimoji="0" lang="en-US" kern="1200" cap="none" spc="-8" normalizeH="0" baseline="0" noProof="0" dirty="0">
                <a:solidFill>
                  <a:prstClr val="black"/>
                </a:solidFill>
                <a:latin typeface="Calibri Light" panose="020F0302020204030204"/>
                <a:ea typeface="+mn-ea"/>
                <a:cs typeface="Calibri Light" panose="020F0302020204030204"/>
              </a:rPr>
              <a:t> using malloc function, enter data in info field, and store null in next field.</a:t>
            </a:r>
            <a:endParaRPr kumimoji="0" lang="en-US" kern="1200" cap="none" spc="0" normalizeH="0" baseline="0" noProof="0" dirty="0">
              <a:solidFill>
                <a:prstClr val="black"/>
              </a:solidFill>
              <a:latin typeface="Calibri Light" panose="020F0302020204030204"/>
              <a:ea typeface="+mn-ea"/>
              <a:cs typeface="Calibri Light" panose="020F0302020204030204"/>
            </a:endParaRPr>
          </a:p>
          <a:p>
            <a:pPr marL="395605" marR="0" indent="-386715" defTabSz="914400" eaLnBrk="1" fontAlgn="auto" hangingPunct="1">
              <a:spcBef>
                <a:spcPts val="495"/>
              </a:spcBef>
              <a:spcAft>
                <a:spcPts val="0"/>
              </a:spcAft>
              <a:buClrTx/>
              <a:buSzTx/>
              <a:buFontTx/>
              <a:buAutoNum type="arabicPeriod" startAt="2"/>
              <a:tabLst>
                <a:tab pos="395605" algn="l"/>
                <a:tab pos="396240" algn="l"/>
              </a:tabLst>
              <a:defRPr/>
            </a:pPr>
            <a:r>
              <a:rPr kumimoji="0" lang="en-US" kern="1200" cap="none" spc="-11" normalizeH="0" baseline="0" noProof="0" dirty="0">
                <a:solidFill>
                  <a:prstClr val="black"/>
                </a:solidFill>
                <a:latin typeface="Calibri Light" panose="020F0302020204030204"/>
                <a:ea typeface="+mn-ea"/>
                <a:cs typeface="Calibri Light" panose="020F0302020204030204"/>
              </a:rPr>
              <a:t>Set</a:t>
            </a:r>
            <a:r>
              <a:rPr kumimoji="0" lang="en-US" kern="1200" cap="none" spc="-34" normalizeH="0" baseline="0" noProof="0" dirty="0">
                <a:solidFill>
                  <a:prstClr val="black"/>
                </a:solidFill>
                <a:latin typeface="Calibri Light" panose="020F0302020204030204"/>
                <a:ea typeface="+mn-ea"/>
                <a:cs typeface="Calibri Light" panose="020F0302020204030204"/>
              </a:rPr>
              <a:t> </a:t>
            </a:r>
            <a:r>
              <a:rPr kumimoji="0" lang="en-US" kern="1200" cap="none" spc="-23" normalizeH="0" baseline="0" noProof="0" dirty="0">
                <a:solidFill>
                  <a:prstClr val="black"/>
                </a:solidFill>
                <a:latin typeface="Calibri Light" panose="020F0302020204030204"/>
                <a:ea typeface="+mn-ea"/>
                <a:cs typeface="Calibri Light" panose="020F0302020204030204"/>
              </a:rPr>
              <a:t>temp=head</a:t>
            </a:r>
            <a:endParaRPr kumimoji="0" lang="en-US" kern="1200" cap="none" spc="0" normalizeH="0" baseline="0" noProof="0" dirty="0">
              <a:solidFill>
                <a:prstClr val="black"/>
              </a:solidFill>
              <a:latin typeface="Calibri Light" panose="020F0302020204030204"/>
              <a:ea typeface="+mn-ea"/>
              <a:cs typeface="Calibri Light" panose="020F0302020204030204"/>
            </a:endParaRPr>
          </a:p>
          <a:p>
            <a:pPr marL="395605" marR="0" indent="-386715" defTabSz="914400" eaLnBrk="1" fontAlgn="auto" hangingPunct="1">
              <a:spcBef>
                <a:spcPts val="495"/>
              </a:spcBef>
              <a:spcAft>
                <a:spcPts val="0"/>
              </a:spcAft>
              <a:buClrTx/>
              <a:buSzTx/>
              <a:buFontTx/>
              <a:buAutoNum type="arabicPeriod" startAt="2"/>
              <a:tabLst>
                <a:tab pos="395605" algn="l"/>
                <a:tab pos="396240" algn="l"/>
              </a:tabLst>
              <a:defRPr/>
            </a:pPr>
            <a:r>
              <a:rPr kumimoji="0" lang="en-US" kern="1200" cap="none" spc="-11" normalizeH="0" baseline="0" noProof="0" dirty="0">
                <a:solidFill>
                  <a:prstClr val="black"/>
                </a:solidFill>
                <a:latin typeface="Calibri Light" panose="020F0302020204030204"/>
                <a:ea typeface="+mn-ea"/>
                <a:cs typeface="Calibri Light" panose="020F0302020204030204"/>
              </a:rPr>
              <a:t>While</a:t>
            </a:r>
            <a:r>
              <a:rPr kumimoji="0" lang="en-US" kern="1200" cap="none" spc="-53" normalizeH="0" baseline="0" noProof="0" dirty="0">
                <a:solidFill>
                  <a:prstClr val="black"/>
                </a:solidFill>
                <a:latin typeface="Calibri Light" panose="020F0302020204030204"/>
                <a:ea typeface="+mn-ea"/>
                <a:cs typeface="Calibri Light" panose="020F0302020204030204"/>
              </a:rPr>
              <a:t> </a:t>
            </a:r>
            <a:r>
              <a:rPr kumimoji="0" lang="en-US" kern="1200" cap="none" spc="-19" normalizeH="0" baseline="0" noProof="0" dirty="0">
                <a:solidFill>
                  <a:prstClr val="black"/>
                </a:solidFill>
                <a:latin typeface="Calibri Light" panose="020F0302020204030204"/>
                <a:ea typeface="+mn-ea"/>
                <a:cs typeface="Calibri Light" panose="020F0302020204030204"/>
              </a:rPr>
              <a:t>temp!=Null{</a:t>
            </a:r>
            <a:endParaRPr kumimoji="0" lang="en-US" kern="1200" cap="none" spc="0" normalizeH="0" baseline="0" noProof="0" dirty="0">
              <a:solidFill>
                <a:prstClr val="black"/>
              </a:solidFill>
              <a:latin typeface="Calibri Light" panose="020F0302020204030204"/>
              <a:ea typeface="+mn-ea"/>
              <a:cs typeface="Calibri Light" panose="020F0302020204030204"/>
            </a:endParaRPr>
          </a:p>
          <a:p>
            <a:pPr marL="695325" marR="0" defTabSz="914400" eaLnBrk="1" fontAlgn="auto" hangingPunct="1">
              <a:spcBef>
                <a:spcPts val="245"/>
              </a:spcBef>
              <a:spcAft>
                <a:spcPts val="0"/>
              </a:spcAft>
              <a:buClrTx/>
              <a:buSzTx/>
              <a:buFontTx/>
              <a:buNone/>
              <a:defRPr/>
            </a:pPr>
            <a:r>
              <a:rPr kumimoji="0" lang="en-US" i="1" kern="1200" cap="none" spc="-4" normalizeH="0" baseline="0" noProof="0" dirty="0">
                <a:solidFill>
                  <a:prstClr val="black"/>
                </a:solidFill>
                <a:latin typeface="Calibri Light" panose="020F0302020204030204"/>
                <a:ea typeface="+mn-ea"/>
                <a:cs typeface="Calibri Light" panose="020F0302020204030204"/>
              </a:rPr>
              <a:t>If </a:t>
            </a:r>
            <a:r>
              <a:rPr kumimoji="0" lang="en-US" i="1" kern="1200" cap="none" spc="-8" normalizeH="0" baseline="0" noProof="0" dirty="0">
                <a:solidFill>
                  <a:prstClr val="black"/>
                </a:solidFill>
                <a:latin typeface="Calibri Light" panose="020F0302020204030204"/>
                <a:ea typeface="+mn-ea"/>
                <a:cs typeface="Calibri Light" panose="020F0302020204030204"/>
              </a:rPr>
              <a:t>(temp-&gt;info </a:t>
            </a:r>
            <a:r>
              <a:rPr kumimoji="0" lang="en-US" i="1" kern="1200" cap="none" spc="-4" normalizeH="0" baseline="0" noProof="0" dirty="0">
                <a:solidFill>
                  <a:prstClr val="black"/>
                </a:solidFill>
                <a:latin typeface="Calibri Light" panose="020F0302020204030204"/>
                <a:ea typeface="+mn-ea"/>
                <a:cs typeface="Calibri Light" panose="020F0302020204030204"/>
              </a:rPr>
              <a:t>==</a:t>
            </a:r>
            <a:r>
              <a:rPr kumimoji="0" lang="en-US" i="1" kern="1200" cap="none" spc="-15" normalizeH="0" baseline="0" noProof="0" dirty="0">
                <a:solidFill>
                  <a:prstClr val="black"/>
                </a:solidFill>
                <a:latin typeface="Calibri Light" panose="020F0302020204030204"/>
                <a:ea typeface="+mn-ea"/>
                <a:cs typeface="Calibri Light" panose="020F0302020204030204"/>
              </a:rPr>
              <a:t> </a:t>
            </a:r>
            <a:r>
              <a:rPr kumimoji="0" lang="en-US" i="1" kern="1200" cap="none" spc="-19" normalizeH="0" baseline="0" noProof="0" dirty="0">
                <a:solidFill>
                  <a:prstClr val="black"/>
                </a:solidFill>
                <a:latin typeface="Calibri Light" panose="020F0302020204030204"/>
                <a:ea typeface="+mn-ea"/>
                <a:cs typeface="Calibri Light" panose="020F0302020204030204"/>
              </a:rPr>
              <a:t>key)  {</a:t>
            </a:r>
            <a:endParaRPr kumimoji="0" lang="en-US" kern="1200" cap="none" spc="0" normalizeH="0" baseline="0" noProof="0" dirty="0">
              <a:solidFill>
                <a:prstClr val="black"/>
              </a:solidFill>
              <a:latin typeface="Calibri Light" panose="020F0302020204030204"/>
              <a:ea typeface="+mn-ea"/>
              <a:cs typeface="Calibri Light" panose="020F0302020204030204"/>
            </a:endParaRPr>
          </a:p>
          <a:p>
            <a:pPr marL="717550" marR="0" defTabSz="914400" eaLnBrk="1" fontAlgn="auto" hangingPunct="1">
              <a:spcBef>
                <a:spcPts val="220"/>
              </a:spcBef>
              <a:spcAft>
                <a:spcPts val="0"/>
              </a:spcAft>
              <a:buClrTx/>
              <a:buSzTx/>
              <a:buFontTx/>
              <a:buNone/>
              <a:defRPr/>
            </a:pPr>
            <a:r>
              <a:rPr kumimoji="0" lang="en-US" i="1" kern="1200" cap="none" spc="-8" normalizeH="0" baseline="0" noProof="0" dirty="0">
                <a:solidFill>
                  <a:prstClr val="black"/>
                </a:solidFill>
                <a:latin typeface="Calibri Light" panose="020F0302020204030204"/>
                <a:ea typeface="+mn-ea"/>
                <a:cs typeface="Calibri Light" panose="020F0302020204030204"/>
              </a:rPr>
              <a:t>n</a:t>
            </a:r>
            <a:r>
              <a:rPr kumimoji="0" lang="en-US" i="1" kern="1200" cap="none" spc="-8" normalizeH="0" baseline="0" noProof="0" dirty="0" err="1">
                <a:solidFill>
                  <a:prstClr val="black"/>
                </a:solidFill>
                <a:latin typeface="Calibri Light" panose="020F0302020204030204"/>
                <a:ea typeface="+mn-ea"/>
                <a:cs typeface="Calibri Light" panose="020F0302020204030204"/>
              </a:rPr>
              <a:t>ewnode</a:t>
            </a:r>
            <a:r>
              <a:rPr kumimoji="0" lang="en-US" i="1" kern="1200" cap="none" spc="-8" normalizeH="0" baseline="0" noProof="0" dirty="0">
                <a:solidFill>
                  <a:prstClr val="black"/>
                </a:solidFill>
                <a:latin typeface="Calibri Light" panose="020F0302020204030204"/>
                <a:ea typeface="+mn-ea"/>
                <a:cs typeface="Calibri Light" panose="020F0302020204030204"/>
              </a:rPr>
              <a:t>-&gt;next = temp-&gt;next;</a:t>
            </a:r>
          </a:p>
          <a:p>
            <a:pPr marL="717550" marR="0" defTabSz="914400" eaLnBrk="1" fontAlgn="auto" hangingPunct="1">
              <a:spcBef>
                <a:spcPts val="220"/>
              </a:spcBef>
              <a:spcAft>
                <a:spcPts val="0"/>
              </a:spcAft>
              <a:buClrTx/>
              <a:buSzTx/>
              <a:buFontTx/>
              <a:buNone/>
              <a:defRPr/>
            </a:pPr>
            <a:r>
              <a:rPr kumimoji="0" lang="en-US" i="1" kern="1200" cap="none" spc="-8" normalizeH="0" baseline="0" noProof="0" dirty="0">
                <a:solidFill>
                  <a:prstClr val="black"/>
                </a:solidFill>
                <a:latin typeface="Calibri Light" panose="020F0302020204030204"/>
                <a:ea typeface="+mn-ea"/>
                <a:cs typeface="Calibri Light" panose="020F0302020204030204"/>
              </a:rPr>
              <a:t>temp-&gt;next = </a:t>
            </a:r>
            <a:r>
              <a:rPr kumimoji="0" lang="en-US" i="1" kern="1200" cap="none" spc="-8" normalizeH="0" baseline="0" noProof="0" dirty="0" err="1">
                <a:solidFill>
                  <a:prstClr val="black"/>
                </a:solidFill>
                <a:latin typeface="Calibri Light" panose="020F0302020204030204"/>
                <a:ea typeface="+mn-ea"/>
                <a:cs typeface="Calibri Light" panose="020F0302020204030204"/>
              </a:rPr>
              <a:t>newnode</a:t>
            </a:r>
            <a:r>
              <a:rPr kumimoji="0" lang="en-US" i="1" kern="1200" cap="none" spc="-8" normalizeH="0" baseline="0" noProof="0" dirty="0">
                <a:solidFill>
                  <a:prstClr val="black"/>
                </a:solidFill>
                <a:latin typeface="Calibri Light" panose="020F0302020204030204"/>
                <a:ea typeface="+mn-ea"/>
                <a:cs typeface="Calibri Light" panose="020F0302020204030204"/>
              </a:rPr>
              <a:t>;</a:t>
            </a:r>
          </a:p>
          <a:p>
            <a:pPr marL="717550" marR="0" defTabSz="914400" eaLnBrk="1" fontAlgn="auto" hangingPunct="1">
              <a:spcBef>
                <a:spcPts val="220"/>
              </a:spcBef>
              <a:spcAft>
                <a:spcPts val="0"/>
              </a:spcAft>
              <a:buClrTx/>
              <a:buSzTx/>
              <a:buFontTx/>
              <a:buNone/>
              <a:defRPr/>
            </a:pPr>
            <a:r>
              <a:rPr kumimoji="0" lang="en-US" i="1" kern="1200" cap="none" spc="-8" normalizeH="0" baseline="0" noProof="0" dirty="0">
                <a:solidFill>
                  <a:prstClr val="black"/>
                </a:solidFill>
                <a:latin typeface="Calibri Light" panose="020F0302020204030204"/>
                <a:ea typeface="+mn-ea"/>
                <a:cs typeface="Calibri Light" panose="020F0302020204030204"/>
              </a:rPr>
              <a:t>}</a:t>
            </a:r>
            <a:endParaRPr kumimoji="0" lang="en-US" kern="1200" cap="none" spc="0" normalizeH="0" baseline="0" noProof="0" dirty="0">
              <a:solidFill>
                <a:prstClr val="black"/>
              </a:solidFill>
              <a:latin typeface="Calibri Light" panose="020F0302020204030204"/>
              <a:ea typeface="+mn-ea"/>
              <a:cs typeface="Calibri Light" panose="020F0302020204030204"/>
            </a:endParaRPr>
          </a:p>
          <a:p>
            <a:pPr marL="695325" marR="0" defTabSz="914400" eaLnBrk="1" fontAlgn="auto" hangingPunct="1">
              <a:spcBef>
                <a:spcPts val="185"/>
              </a:spcBef>
              <a:spcAft>
                <a:spcPts val="0"/>
              </a:spcAft>
              <a:buClrTx/>
              <a:buSzTx/>
              <a:buFontTx/>
              <a:buNone/>
              <a:defRPr/>
            </a:pPr>
            <a:r>
              <a:rPr kumimoji="0" lang="en-US" i="1" kern="1200" cap="none" spc="-4" normalizeH="0" baseline="0" noProof="0" dirty="0">
                <a:solidFill>
                  <a:prstClr val="black"/>
                </a:solidFill>
                <a:latin typeface="Calibri Light" panose="020F0302020204030204"/>
                <a:ea typeface="+mn-ea"/>
                <a:cs typeface="Calibri Light" panose="020F0302020204030204"/>
              </a:rPr>
              <a:t>temp=temp-&gt;next;}</a:t>
            </a:r>
            <a:endParaRPr kumimoji="0" lang="en-US" kern="1200" cap="none" spc="0" normalizeH="0" baseline="0" noProof="0" dirty="0">
              <a:solidFill>
                <a:prstClr val="black"/>
              </a:solidFill>
              <a:latin typeface="Calibri Light" panose="020F0302020204030204"/>
              <a:ea typeface="+mn-ea"/>
              <a:cs typeface="Calibri Light" panose="020F0302020204030204"/>
            </a:endParaRPr>
          </a:p>
          <a:p>
            <a:pPr marL="395605" marR="0" indent="-386715" defTabSz="914400" eaLnBrk="1" fontAlgn="auto" hangingPunct="1">
              <a:spcBef>
                <a:spcPts val="460"/>
              </a:spcBef>
              <a:spcAft>
                <a:spcPts val="0"/>
              </a:spcAft>
              <a:buClrTx/>
              <a:buSzTx/>
              <a:buFontTx/>
              <a:buAutoNum type="arabicPeriod" startAt="5"/>
              <a:tabLst>
                <a:tab pos="395605" algn="l"/>
                <a:tab pos="396240" algn="l"/>
              </a:tabLst>
              <a:defRPr/>
            </a:pPr>
            <a:r>
              <a:rPr kumimoji="0" lang="en-US" kern="1200" cap="none" spc="-4" normalizeH="0" baseline="0" noProof="0" dirty="0">
                <a:solidFill>
                  <a:prstClr val="black"/>
                </a:solidFill>
                <a:latin typeface="Calibri Light" panose="020F0302020204030204"/>
                <a:ea typeface="+mn-ea"/>
                <a:cs typeface="Calibri Light" panose="020F0302020204030204"/>
              </a:rPr>
              <a:t>If</a:t>
            </a:r>
            <a:r>
              <a:rPr kumimoji="0" lang="en-US" kern="1200" cap="none" spc="-26" normalizeH="0" baseline="0" noProof="0" dirty="0">
                <a:solidFill>
                  <a:prstClr val="black"/>
                </a:solidFill>
                <a:latin typeface="Calibri Light" panose="020F0302020204030204"/>
                <a:ea typeface="+mn-ea"/>
                <a:cs typeface="Calibri Light" panose="020F0302020204030204"/>
              </a:rPr>
              <a:t> </a:t>
            </a:r>
            <a:r>
              <a:rPr kumimoji="0" lang="en-US" kern="1200" cap="none" spc="-23" normalizeH="0" baseline="0" noProof="0" dirty="0">
                <a:solidFill>
                  <a:prstClr val="black"/>
                </a:solidFill>
                <a:latin typeface="Calibri Light" panose="020F0302020204030204"/>
                <a:ea typeface="+mn-ea"/>
                <a:cs typeface="Calibri Light" panose="020F0302020204030204"/>
              </a:rPr>
              <a:t>temp==Null</a:t>
            </a:r>
            <a:endParaRPr kumimoji="0" lang="en-US" kern="1200" cap="none" spc="0" normalizeH="0" baseline="0" noProof="0" dirty="0">
              <a:solidFill>
                <a:prstClr val="black"/>
              </a:solidFill>
              <a:latin typeface="Calibri Light" panose="020F0302020204030204"/>
              <a:ea typeface="+mn-ea"/>
              <a:cs typeface="Calibri Light" panose="020F0302020204030204"/>
            </a:endParaRPr>
          </a:p>
          <a:p>
            <a:pPr marL="352425" marR="0" defTabSz="914400" eaLnBrk="1" fontAlgn="auto" hangingPunct="1">
              <a:spcBef>
                <a:spcPts val="175"/>
              </a:spcBef>
              <a:spcAft>
                <a:spcPts val="0"/>
              </a:spcAft>
              <a:buClrTx/>
              <a:buSzTx/>
              <a:buFontTx/>
              <a:buNone/>
              <a:defRPr/>
            </a:pPr>
            <a:r>
              <a:rPr kumimoji="0" lang="en-US" i="1" kern="1200" cap="none" spc="-8" normalizeH="0" baseline="0" noProof="0" dirty="0">
                <a:solidFill>
                  <a:prstClr val="black"/>
                </a:solidFill>
                <a:latin typeface="Calibri Light" panose="020F0302020204030204"/>
                <a:ea typeface="+mn-ea"/>
                <a:cs typeface="Calibri Light" panose="020F0302020204030204"/>
              </a:rPr>
              <a:t>Print </a:t>
            </a:r>
            <a:r>
              <a:rPr kumimoji="0" lang="en-US" i="1" kern="1200" cap="none" spc="-4" normalizeH="0" baseline="0" noProof="0" dirty="0">
                <a:solidFill>
                  <a:prstClr val="black"/>
                </a:solidFill>
                <a:latin typeface="Calibri Light" panose="020F0302020204030204"/>
                <a:ea typeface="+mn-ea"/>
                <a:cs typeface="Calibri Light" panose="020F0302020204030204"/>
              </a:rPr>
              <a:t>“Unsuccessful</a:t>
            </a:r>
            <a:r>
              <a:rPr kumimoji="0" lang="en-US" i="1" kern="1200" cap="none" spc="-34" normalizeH="0" baseline="0" noProof="0" dirty="0">
                <a:solidFill>
                  <a:prstClr val="black"/>
                </a:solidFill>
                <a:latin typeface="Calibri Light" panose="020F0302020204030204"/>
                <a:ea typeface="+mn-ea"/>
                <a:cs typeface="Calibri Light" panose="020F0302020204030204"/>
              </a:rPr>
              <a:t> </a:t>
            </a:r>
            <a:r>
              <a:rPr kumimoji="0" lang="en-US" i="1" kern="1200" cap="none" spc="-4" normalizeH="0" baseline="0" noProof="0" dirty="0">
                <a:solidFill>
                  <a:prstClr val="black"/>
                </a:solidFill>
                <a:latin typeface="Calibri Light" panose="020F0302020204030204"/>
                <a:ea typeface="+mn-ea"/>
                <a:cs typeface="Calibri Light" panose="020F0302020204030204"/>
              </a:rPr>
              <a:t>search”</a:t>
            </a:r>
            <a:endParaRPr kumimoji="0" lang="en-US" kern="1200" cap="none" spc="0" normalizeH="0" baseline="0" noProof="0" dirty="0">
              <a:solidFill>
                <a:prstClr val="black"/>
              </a:solidFill>
              <a:latin typeface="Calibri Light" panose="020F0302020204030204"/>
              <a:ea typeface="+mn-ea"/>
              <a:cs typeface="Calibri Light" panose="020F0302020204030204"/>
            </a:endParaRPr>
          </a:p>
          <a:p>
            <a:pPr marR="0" defTabSz="914400" eaLnBrk="1" fontAlgn="auto" hangingPunct="1">
              <a:spcBef>
                <a:spcPts val="0"/>
              </a:spcBef>
              <a:spcAft>
                <a:spcPts val="0"/>
              </a:spcAft>
              <a:buClrTx/>
              <a:buSzTx/>
              <a:buFontTx/>
              <a:buNone/>
              <a:defRPr/>
            </a:pPr>
            <a:endParaRPr kumimoji="0" lang="en-US" kern="1200" cap="none" spc="0" normalizeH="0" baseline="0" noProof="0" dirty="0">
              <a:solidFill>
                <a:prstClr val="black"/>
              </a:solidFill>
              <a:latin typeface="Calibri" panose="020F0502020204030204"/>
              <a:ea typeface="+mn-ea"/>
              <a:cs typeface="+mn-cs"/>
            </a:endParaRPr>
          </a:p>
          <a:p>
            <a:pPr marR="0" defTabSz="914400" eaLnBrk="1" fontAlgn="auto" hangingPunct="1">
              <a:spcBef>
                <a:spcPts val="0"/>
              </a:spcBef>
              <a:spcAft>
                <a:spcPts val="0"/>
              </a:spcAft>
              <a:buClrTx/>
              <a:buSzTx/>
              <a:buFontTx/>
              <a:buNone/>
              <a:defRPr/>
            </a:pPr>
            <a:endParaRPr kumimoji="0" lang="en-US" kern="1200" cap="none" spc="0" normalizeH="0" baseline="0" noProof="0" dirty="0">
              <a:solidFill>
                <a:prstClr val="black"/>
              </a:solidFill>
              <a:latin typeface="Calibri" panose="020F0502020204030204"/>
              <a:ea typeface="+mn-ea"/>
              <a:cs typeface="+mn-cs"/>
            </a:endParaRPr>
          </a:p>
          <a:p>
            <a:pPr marR="0" defTabSz="914400" eaLnBrk="1" fontAlgn="auto" hangingPunct="1">
              <a:spcBef>
                <a:spcPts val="0"/>
              </a:spcBef>
              <a:spcAft>
                <a:spcPts val="0"/>
              </a:spcAft>
              <a:buClrTx/>
              <a:buSzTx/>
              <a:buFontTx/>
              <a:buNone/>
              <a:defRPr/>
            </a:pPr>
            <a:endParaRPr kumimoji="0" lang="en-IN" sz="2800" kern="1200" cap="none" spc="0" normalizeH="0" baseline="0" noProof="0" dirty="0">
              <a:solidFill>
                <a:prstClr val="black"/>
              </a:solidFill>
              <a:latin typeface="Calibri" panose="020F0502020204030204"/>
              <a:ea typeface="+mn-ea"/>
              <a:cs typeface="+mn-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456A6C1E-CC32-4724-9FF9-402026C336D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62468" name="Slide Number Placeholder 3"/>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62</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6" name="Title 1"/>
          <p:cNvSpPr txBox="1"/>
          <p:nvPr/>
        </p:nvSpPr>
        <p:spPr>
          <a:xfrm>
            <a:off x="1371600" y="58738"/>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a:ln>
                  <a:noFill/>
                </a:ln>
                <a:solidFill>
                  <a:prstClr val="black"/>
                </a:solidFill>
                <a:effectLst/>
                <a:uLnTx/>
                <a:uFillTx/>
                <a:latin typeface="+mn-lt"/>
                <a:ea typeface="+mn-ea"/>
                <a:cs typeface="+mn-cs"/>
              </a:rPr>
              <a:t>Introduction to Link </a:t>
            </a:r>
            <a:r>
              <a:rPr kumimoji="0" lang="en-US" sz="2400" b="0" i="0" u="none" strike="noStrike" kern="1200" cap="none" spc="0" normalizeH="0" baseline="0" noProof="0" dirty="0">
                <a:ln>
                  <a:noFill/>
                </a:ln>
                <a:solidFill>
                  <a:prstClr val="black"/>
                </a:solidFill>
                <a:effectLst/>
                <a:uLnTx/>
                <a:uFillTx/>
                <a:latin typeface="+mn-lt"/>
                <a:ea typeface="+mn-ea"/>
                <a:cs typeface="+mn-cs"/>
              </a:rPr>
              <a:t>List(CO1)</a:t>
            </a:r>
          </a:p>
        </p:txBody>
      </p:sp>
      <p:sp>
        <p:nvSpPr>
          <p:cNvPr id="62471" name="TextBox 8"/>
          <p:cNvSpPr txBox="1"/>
          <p:nvPr/>
        </p:nvSpPr>
        <p:spPr>
          <a:xfrm>
            <a:off x="361950" y="909638"/>
            <a:ext cx="8435975" cy="10160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2400" dirty="0">
                <a:latin typeface="Arial" panose="020B0604020202020204" pitchFamily="34" charset="0"/>
                <a:cs typeface="Arial" panose="020B0604020202020204" pitchFamily="34" charset="0"/>
              </a:rPr>
              <a:t>Reverse a Single Link list</a:t>
            </a:r>
          </a:p>
          <a:p>
            <a:pPr marL="0" lvl="0" indent="0">
              <a:spcBef>
                <a:spcPct val="0"/>
              </a:spcBef>
              <a:buFontTx/>
              <a:buNone/>
            </a:pPr>
            <a:endParaRPr lang="en-US" altLang="en-US" sz="1800" dirty="0">
              <a:latin typeface="Arial" panose="020B0604020202020204" pitchFamily="34" charset="0"/>
              <a:cs typeface="Arial" panose="020B0604020202020204" pitchFamily="34" charset="0"/>
            </a:endParaRPr>
          </a:p>
          <a:p>
            <a:pPr marL="0" lvl="0" indent="0">
              <a:spcBef>
                <a:spcPct val="0"/>
              </a:spcBef>
              <a:buFontTx/>
              <a:buNone/>
            </a:pPr>
            <a:endParaRPr lang="en-IN" altLang="en-US" sz="1800" dirty="0">
              <a:latin typeface="Arial" panose="020B0604020202020204" pitchFamily="34" charset="0"/>
              <a:ea typeface="Arial" panose="020B0604020202020204" pitchFamily="34" charset="0"/>
            </a:endParaRPr>
          </a:p>
        </p:txBody>
      </p:sp>
      <p:sp>
        <p:nvSpPr>
          <p:cNvPr id="62472" name="TextBox 10"/>
          <p:cNvSpPr txBox="1"/>
          <p:nvPr/>
        </p:nvSpPr>
        <p:spPr>
          <a:xfrm>
            <a:off x="361950" y="1433513"/>
            <a:ext cx="8213725" cy="50784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IN" altLang="en-US" sz="1800" dirty="0">
                <a:solidFill>
                  <a:srgbClr val="0000FF"/>
                </a:solidFill>
                <a:latin typeface="Consolas" panose="020B0609020204030204" pitchFamily="49" charset="0"/>
                <a:cs typeface="Arial" panose="020B0604020202020204" pitchFamily="34" charset="0"/>
              </a:rPr>
              <a:t>void</a:t>
            </a:r>
            <a:r>
              <a:rPr lang="en-IN" altLang="en-US" sz="1800" dirty="0">
                <a:solidFill>
                  <a:srgbClr val="000000"/>
                </a:solidFill>
                <a:latin typeface="Consolas" panose="020B0609020204030204" pitchFamily="49" charset="0"/>
                <a:cs typeface="Arial" panose="020B0604020202020204" pitchFamily="34" charset="0"/>
              </a:rPr>
              <a:t> </a:t>
            </a:r>
            <a:r>
              <a:rPr lang="en-IN" altLang="en-US" sz="1800" dirty="0">
                <a:solidFill>
                  <a:srgbClr val="DD4A68"/>
                </a:solidFill>
                <a:latin typeface="Consolas" panose="020B0609020204030204" pitchFamily="49" charset="0"/>
                <a:cs typeface="Arial" panose="020B0604020202020204" pitchFamily="34" charset="0"/>
              </a:rPr>
              <a:t>reverseList</a:t>
            </a:r>
            <a:r>
              <a:rPr lang="en-IN" altLang="en-US" sz="1800" dirty="0">
                <a:solidFill>
                  <a:srgbClr val="000000"/>
                </a:solidFill>
                <a:latin typeface="Consolas" panose="020B0609020204030204" pitchFamily="49" charset="0"/>
                <a:cs typeface="Arial" panose="020B0604020202020204" pitchFamily="34" charset="0"/>
              </a:rPr>
              <a:t>() </a:t>
            </a:r>
          </a:p>
          <a:p>
            <a:pPr marL="0" lvl="0" indent="0">
              <a:spcBef>
                <a:spcPct val="0"/>
              </a:spcBef>
              <a:buFontTx/>
              <a:buNone/>
            </a:pPr>
            <a:r>
              <a:rPr lang="en-IN" altLang="en-US" sz="1800" dirty="0">
                <a:solidFill>
                  <a:srgbClr val="000000"/>
                </a:solidFill>
                <a:latin typeface="Consolas" panose="020B0609020204030204" pitchFamily="49" charset="0"/>
                <a:cs typeface="Arial" panose="020B0604020202020204" pitchFamily="34" charset="0"/>
              </a:rPr>
              <a:t>{</a:t>
            </a:r>
          </a:p>
          <a:p>
            <a:pPr marL="0" lvl="0" indent="0">
              <a:spcBef>
                <a:spcPct val="0"/>
              </a:spcBef>
              <a:buFontTx/>
              <a:buNone/>
            </a:pPr>
            <a:r>
              <a:rPr lang="en-IN" altLang="en-US" sz="1800" dirty="0">
                <a:solidFill>
                  <a:srgbClr val="000000"/>
                </a:solidFill>
                <a:latin typeface="Consolas" panose="020B0609020204030204" pitchFamily="49" charset="0"/>
                <a:cs typeface="Arial" panose="020B0604020202020204" pitchFamily="34" charset="0"/>
              </a:rPr>
              <a:t> 	</a:t>
            </a:r>
            <a:r>
              <a:rPr lang="en-IN" altLang="en-US" sz="1800" dirty="0">
                <a:solidFill>
                  <a:srgbClr val="0000FF"/>
                </a:solidFill>
                <a:latin typeface="Consolas" panose="020B0609020204030204" pitchFamily="49" charset="0"/>
                <a:cs typeface="Arial" panose="020B0604020202020204" pitchFamily="34" charset="0"/>
              </a:rPr>
              <a:t>struct</a:t>
            </a:r>
            <a:r>
              <a:rPr lang="en-IN" altLang="en-US" sz="1800" dirty="0">
                <a:solidFill>
                  <a:srgbClr val="000000"/>
                </a:solidFill>
                <a:latin typeface="Consolas" panose="020B0609020204030204" pitchFamily="49" charset="0"/>
                <a:cs typeface="Arial" panose="020B0604020202020204" pitchFamily="34" charset="0"/>
              </a:rPr>
              <a:t> node *prevNode, *curNode; </a:t>
            </a:r>
          </a:p>
          <a:p>
            <a:pPr marL="0" lvl="0" indent="0">
              <a:spcBef>
                <a:spcPct val="0"/>
              </a:spcBef>
              <a:buFontTx/>
              <a:buNone/>
            </a:pPr>
            <a:r>
              <a:rPr lang="en-IN" altLang="en-US" sz="1800" dirty="0">
                <a:solidFill>
                  <a:srgbClr val="000000"/>
                </a:solidFill>
                <a:latin typeface="Consolas" panose="020B0609020204030204" pitchFamily="49" charset="0"/>
                <a:cs typeface="Arial" panose="020B0604020202020204" pitchFamily="34" charset="0"/>
              </a:rPr>
              <a:t>	</a:t>
            </a:r>
            <a:r>
              <a:rPr lang="en-IN" altLang="en-US" sz="1800" dirty="0">
                <a:solidFill>
                  <a:srgbClr val="0000FF"/>
                </a:solidFill>
                <a:latin typeface="Consolas" panose="020B0609020204030204" pitchFamily="49" charset="0"/>
                <a:cs typeface="Arial" panose="020B0604020202020204" pitchFamily="34" charset="0"/>
              </a:rPr>
              <a:t>if</a:t>
            </a:r>
            <a:r>
              <a:rPr lang="en-IN" altLang="en-US" sz="1800" dirty="0">
                <a:solidFill>
                  <a:srgbClr val="000000"/>
                </a:solidFill>
                <a:latin typeface="Consolas" panose="020B0609020204030204" pitchFamily="49" charset="0"/>
                <a:cs typeface="Arial" panose="020B0604020202020204" pitchFamily="34" charset="0"/>
              </a:rPr>
              <a:t>(head != </a:t>
            </a:r>
            <a:r>
              <a:rPr lang="en-IN" altLang="en-US" sz="1800" dirty="0">
                <a:solidFill>
                  <a:srgbClr val="990055"/>
                </a:solidFill>
                <a:latin typeface="Consolas" panose="020B0609020204030204" pitchFamily="49" charset="0"/>
                <a:cs typeface="Arial" panose="020B0604020202020204" pitchFamily="34" charset="0"/>
              </a:rPr>
              <a:t>NULL</a:t>
            </a:r>
            <a:r>
              <a:rPr lang="en-IN" altLang="en-US" sz="1800" dirty="0">
                <a:solidFill>
                  <a:srgbClr val="000000"/>
                </a:solidFill>
                <a:latin typeface="Consolas" panose="020B0609020204030204" pitchFamily="49" charset="0"/>
                <a:cs typeface="Arial" panose="020B0604020202020204" pitchFamily="34" charset="0"/>
              </a:rPr>
              <a:t>) { </a:t>
            </a:r>
          </a:p>
          <a:p>
            <a:pPr marL="0" lvl="0" indent="0">
              <a:spcBef>
                <a:spcPct val="0"/>
              </a:spcBef>
              <a:buFontTx/>
              <a:buNone/>
            </a:pPr>
            <a:r>
              <a:rPr lang="en-IN" altLang="en-US" sz="1800" dirty="0">
                <a:solidFill>
                  <a:srgbClr val="000000"/>
                </a:solidFill>
                <a:latin typeface="Consolas" panose="020B0609020204030204" pitchFamily="49" charset="0"/>
                <a:cs typeface="Arial" panose="020B0604020202020204" pitchFamily="34" charset="0"/>
              </a:rPr>
              <a:t>		prevNode = head; </a:t>
            </a:r>
          </a:p>
          <a:p>
            <a:pPr marL="0" lvl="0" indent="0">
              <a:spcBef>
                <a:spcPct val="0"/>
              </a:spcBef>
              <a:buFontTx/>
              <a:buNone/>
            </a:pPr>
            <a:r>
              <a:rPr lang="en-IN" altLang="en-US" sz="1800" dirty="0">
                <a:solidFill>
                  <a:srgbClr val="000000"/>
                </a:solidFill>
                <a:latin typeface="Consolas" panose="020B0609020204030204" pitchFamily="49" charset="0"/>
                <a:cs typeface="Arial" panose="020B0604020202020204" pitchFamily="34" charset="0"/>
              </a:rPr>
              <a:t>		curNode = head-&gt;next; </a:t>
            </a:r>
          </a:p>
          <a:p>
            <a:pPr marL="0" lvl="0" indent="0">
              <a:spcBef>
                <a:spcPct val="0"/>
              </a:spcBef>
              <a:buFontTx/>
              <a:buNone/>
            </a:pPr>
            <a:r>
              <a:rPr lang="en-IN" altLang="en-US" sz="1800" dirty="0">
                <a:solidFill>
                  <a:srgbClr val="000000"/>
                </a:solidFill>
                <a:latin typeface="Consolas" panose="020B0609020204030204" pitchFamily="49" charset="0"/>
                <a:cs typeface="Arial" panose="020B0604020202020204" pitchFamily="34" charset="0"/>
              </a:rPr>
              <a:t>		head = head-&gt;next; </a:t>
            </a:r>
          </a:p>
          <a:p>
            <a:pPr marL="0" lvl="0" indent="0">
              <a:spcBef>
                <a:spcPct val="0"/>
              </a:spcBef>
              <a:buFontTx/>
              <a:buNone/>
            </a:pPr>
            <a:r>
              <a:rPr lang="en-IN" altLang="en-US" sz="1800" dirty="0">
                <a:solidFill>
                  <a:srgbClr val="000000"/>
                </a:solidFill>
                <a:latin typeface="Consolas" panose="020B0609020204030204" pitchFamily="49" charset="0"/>
                <a:cs typeface="Arial" panose="020B0604020202020204" pitchFamily="34" charset="0"/>
              </a:rPr>
              <a:t>		prevNode-&gt;next = </a:t>
            </a:r>
            <a:r>
              <a:rPr lang="en-IN" altLang="en-US" sz="1800" dirty="0">
                <a:solidFill>
                  <a:srgbClr val="990055"/>
                </a:solidFill>
                <a:latin typeface="Consolas" panose="020B0609020204030204" pitchFamily="49" charset="0"/>
                <a:cs typeface="Arial" panose="020B0604020202020204" pitchFamily="34" charset="0"/>
              </a:rPr>
              <a:t>NULL</a:t>
            </a:r>
            <a:r>
              <a:rPr lang="en-IN" altLang="en-US" sz="1800" dirty="0">
                <a:solidFill>
                  <a:srgbClr val="000000"/>
                </a:solidFill>
                <a:latin typeface="Consolas" panose="020B0609020204030204" pitchFamily="49" charset="0"/>
                <a:cs typeface="Arial" panose="020B0604020202020204" pitchFamily="34" charset="0"/>
              </a:rPr>
              <a:t>; </a:t>
            </a:r>
            <a:r>
              <a:rPr lang="en-IN" altLang="en-US" sz="1400" dirty="0">
                <a:solidFill>
                  <a:srgbClr val="9BA0A5"/>
                </a:solidFill>
                <a:latin typeface="Consolas" panose="020B0609020204030204" pitchFamily="49" charset="0"/>
                <a:cs typeface="Arial" panose="020B0604020202020204" pitchFamily="34" charset="0"/>
              </a:rPr>
              <a:t>// Make first node as last node</a:t>
            </a:r>
            <a:r>
              <a:rPr lang="en-IN" altLang="en-US" sz="1400" dirty="0">
                <a:solidFill>
                  <a:srgbClr val="000000"/>
                </a:solidFill>
                <a:latin typeface="Consolas" panose="020B0609020204030204" pitchFamily="49" charset="0"/>
                <a:cs typeface="Arial" panose="020B0604020202020204" pitchFamily="34" charset="0"/>
              </a:rPr>
              <a:t> 		</a:t>
            </a:r>
            <a:r>
              <a:rPr lang="en-IN" altLang="en-US" sz="1800" dirty="0">
                <a:solidFill>
                  <a:srgbClr val="0000FF"/>
                </a:solidFill>
                <a:latin typeface="Consolas" panose="020B0609020204030204" pitchFamily="49" charset="0"/>
                <a:cs typeface="Arial" panose="020B0604020202020204" pitchFamily="34" charset="0"/>
              </a:rPr>
              <a:t>while</a:t>
            </a:r>
            <a:r>
              <a:rPr lang="en-IN" altLang="en-US" sz="1800" dirty="0">
                <a:solidFill>
                  <a:srgbClr val="000000"/>
                </a:solidFill>
                <a:latin typeface="Consolas" panose="020B0609020204030204" pitchFamily="49" charset="0"/>
                <a:cs typeface="Arial" panose="020B0604020202020204" pitchFamily="34" charset="0"/>
              </a:rPr>
              <a:t>(head != </a:t>
            </a:r>
            <a:r>
              <a:rPr lang="en-IN" altLang="en-US" sz="1800" dirty="0">
                <a:solidFill>
                  <a:srgbClr val="990055"/>
                </a:solidFill>
                <a:latin typeface="Consolas" panose="020B0609020204030204" pitchFamily="49" charset="0"/>
                <a:cs typeface="Arial" panose="020B0604020202020204" pitchFamily="34" charset="0"/>
              </a:rPr>
              <a:t>NULL</a:t>
            </a:r>
            <a:r>
              <a:rPr lang="en-IN" altLang="en-US" sz="1800" dirty="0">
                <a:solidFill>
                  <a:srgbClr val="000000"/>
                </a:solidFill>
                <a:latin typeface="Consolas" panose="020B0609020204030204" pitchFamily="49" charset="0"/>
                <a:cs typeface="Arial" panose="020B0604020202020204" pitchFamily="34" charset="0"/>
              </a:rPr>
              <a:t>) { </a:t>
            </a:r>
          </a:p>
          <a:p>
            <a:pPr marL="0" lvl="0" indent="0">
              <a:spcBef>
                <a:spcPct val="0"/>
              </a:spcBef>
              <a:buFontTx/>
              <a:buNone/>
            </a:pPr>
            <a:r>
              <a:rPr lang="en-IN" altLang="en-US" sz="1800" dirty="0">
                <a:solidFill>
                  <a:srgbClr val="000000"/>
                </a:solidFill>
                <a:latin typeface="Consolas" panose="020B0609020204030204" pitchFamily="49" charset="0"/>
                <a:cs typeface="Arial" panose="020B0604020202020204" pitchFamily="34" charset="0"/>
              </a:rPr>
              <a:t>			head = head-&gt;next;</a:t>
            </a:r>
          </a:p>
          <a:p>
            <a:pPr marL="0" lvl="0" indent="0">
              <a:spcBef>
                <a:spcPct val="0"/>
              </a:spcBef>
              <a:buFontTx/>
              <a:buNone/>
            </a:pPr>
            <a:r>
              <a:rPr lang="en-IN" altLang="en-US" sz="1800" dirty="0">
                <a:solidFill>
                  <a:srgbClr val="000000"/>
                </a:solidFill>
                <a:latin typeface="Consolas" panose="020B0609020204030204" pitchFamily="49" charset="0"/>
                <a:cs typeface="Arial" panose="020B0604020202020204" pitchFamily="34" charset="0"/>
              </a:rPr>
              <a:t>			curNode-&gt;next = prevNode; </a:t>
            </a:r>
          </a:p>
          <a:p>
            <a:pPr marL="0" lvl="0" indent="0">
              <a:spcBef>
                <a:spcPct val="0"/>
              </a:spcBef>
              <a:buFontTx/>
              <a:buNone/>
            </a:pPr>
            <a:r>
              <a:rPr lang="en-IN" altLang="en-US" sz="1800" dirty="0">
                <a:solidFill>
                  <a:srgbClr val="000000"/>
                </a:solidFill>
                <a:latin typeface="Consolas" panose="020B0609020204030204" pitchFamily="49" charset="0"/>
                <a:cs typeface="Arial" panose="020B0604020202020204" pitchFamily="34" charset="0"/>
              </a:rPr>
              <a:t>			prevNode = curNode;</a:t>
            </a:r>
          </a:p>
          <a:p>
            <a:pPr marL="0" lvl="0" indent="0">
              <a:spcBef>
                <a:spcPct val="0"/>
              </a:spcBef>
              <a:buFontTx/>
              <a:buNone/>
            </a:pPr>
            <a:r>
              <a:rPr lang="en-IN" altLang="en-US" sz="1800" dirty="0">
                <a:solidFill>
                  <a:srgbClr val="000000"/>
                </a:solidFill>
                <a:latin typeface="Consolas" panose="020B0609020204030204" pitchFamily="49" charset="0"/>
                <a:cs typeface="Arial" panose="020B0604020202020204" pitchFamily="34" charset="0"/>
              </a:rPr>
              <a:t>			curNode = head; </a:t>
            </a:r>
          </a:p>
          <a:p>
            <a:pPr marL="0" lvl="0" indent="0">
              <a:spcBef>
                <a:spcPct val="0"/>
              </a:spcBef>
              <a:buFontTx/>
              <a:buNone/>
            </a:pPr>
            <a:r>
              <a:rPr lang="en-IN" altLang="en-US" sz="1800" dirty="0">
                <a:solidFill>
                  <a:srgbClr val="000000"/>
                </a:solidFill>
                <a:latin typeface="Consolas" panose="020B0609020204030204" pitchFamily="49" charset="0"/>
                <a:cs typeface="Arial" panose="020B0604020202020204" pitchFamily="34" charset="0"/>
              </a:rPr>
              <a:t>               }</a:t>
            </a:r>
          </a:p>
          <a:p>
            <a:pPr marL="0" lvl="0" indent="0">
              <a:spcBef>
                <a:spcPct val="0"/>
              </a:spcBef>
              <a:buFontTx/>
              <a:buNone/>
            </a:pPr>
            <a:r>
              <a:rPr lang="en-IN" altLang="en-US" sz="1800" dirty="0">
                <a:solidFill>
                  <a:srgbClr val="000000"/>
                </a:solidFill>
                <a:latin typeface="Consolas" panose="020B0609020204030204" pitchFamily="49" charset="0"/>
                <a:cs typeface="Arial" panose="020B0604020202020204" pitchFamily="34" charset="0"/>
              </a:rPr>
              <a:t>		 head = prevNode; </a:t>
            </a:r>
            <a:r>
              <a:rPr lang="en-IN" altLang="en-US" sz="1800" dirty="0">
                <a:solidFill>
                  <a:srgbClr val="9BA0A5"/>
                </a:solidFill>
                <a:latin typeface="Consolas" panose="020B0609020204030204" pitchFamily="49" charset="0"/>
                <a:cs typeface="Arial" panose="020B0604020202020204" pitchFamily="34" charset="0"/>
              </a:rPr>
              <a:t>// Make last node as head</a:t>
            </a:r>
            <a:r>
              <a:rPr lang="en-IN" altLang="en-US" sz="1800" dirty="0">
                <a:solidFill>
                  <a:srgbClr val="000000"/>
                </a:solidFill>
                <a:latin typeface="Consolas" panose="020B0609020204030204" pitchFamily="49" charset="0"/>
                <a:cs typeface="Arial" panose="020B0604020202020204" pitchFamily="34" charset="0"/>
              </a:rPr>
              <a:t> 		</a:t>
            </a:r>
            <a:r>
              <a:rPr lang="en-IN" altLang="en-US" sz="1800" dirty="0">
                <a:solidFill>
                  <a:srgbClr val="DD4A68"/>
                </a:solidFill>
                <a:latin typeface="Consolas" panose="020B0609020204030204" pitchFamily="49" charset="0"/>
                <a:cs typeface="Arial" panose="020B0604020202020204" pitchFamily="34" charset="0"/>
              </a:rPr>
              <a:t>printf</a:t>
            </a:r>
            <a:r>
              <a:rPr lang="en-IN" altLang="en-US" sz="1800" dirty="0">
                <a:solidFill>
                  <a:srgbClr val="000000"/>
                </a:solidFill>
                <a:latin typeface="Consolas" panose="020B0609020204030204" pitchFamily="49" charset="0"/>
                <a:cs typeface="Arial" panose="020B0604020202020204" pitchFamily="34" charset="0"/>
              </a:rPr>
              <a:t>(</a:t>
            </a:r>
            <a:r>
              <a:rPr lang="en-IN" altLang="en-US" sz="1800" dirty="0">
                <a:solidFill>
                  <a:srgbClr val="800000"/>
                </a:solidFill>
                <a:latin typeface="Consolas" panose="020B0609020204030204" pitchFamily="49" charset="0"/>
                <a:cs typeface="Arial" panose="020B0604020202020204" pitchFamily="34" charset="0"/>
              </a:rPr>
              <a:t>"SUCCESSFULLY REVERSED LIST\n"</a:t>
            </a:r>
            <a:r>
              <a:rPr lang="en-IN" altLang="en-US" sz="1800" dirty="0">
                <a:solidFill>
                  <a:srgbClr val="000000"/>
                </a:solidFill>
                <a:latin typeface="Consolas" panose="020B0609020204030204" pitchFamily="49" charset="0"/>
                <a:cs typeface="Arial" panose="020B0604020202020204" pitchFamily="34" charset="0"/>
              </a:rPr>
              <a:t>); </a:t>
            </a:r>
          </a:p>
          <a:p>
            <a:pPr marL="0" lvl="0" indent="0">
              <a:spcBef>
                <a:spcPct val="0"/>
              </a:spcBef>
              <a:buFontTx/>
              <a:buNone/>
            </a:pPr>
            <a:r>
              <a:rPr lang="en-IN" altLang="en-US" sz="1800" dirty="0">
                <a:solidFill>
                  <a:srgbClr val="000000"/>
                </a:solidFill>
                <a:latin typeface="Consolas" panose="020B0609020204030204" pitchFamily="49" charset="0"/>
                <a:cs typeface="Arial" panose="020B0604020202020204" pitchFamily="34" charset="0"/>
              </a:rPr>
              <a:t>	}</a:t>
            </a:r>
          </a:p>
          <a:p>
            <a:pPr marL="0" lvl="0" indent="0">
              <a:spcBef>
                <a:spcPct val="0"/>
              </a:spcBef>
              <a:buFontTx/>
              <a:buNone/>
            </a:pPr>
            <a:r>
              <a:rPr lang="en-IN" altLang="en-US" sz="1800" dirty="0">
                <a:solidFill>
                  <a:srgbClr val="000000"/>
                </a:solidFill>
                <a:latin typeface="Consolas" panose="020B0609020204030204" pitchFamily="49" charset="0"/>
                <a:cs typeface="Arial" panose="020B0604020202020204" pitchFamily="34" charset="0"/>
              </a:rPr>
              <a:t> }</a:t>
            </a:r>
            <a:endParaRPr lang="en-IN" altLang="en-US" sz="1800" dirty="0">
              <a:latin typeface="Arial" panose="020B0604020202020204" pitchFamily="34" charset="0"/>
              <a:ea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447E01E8-48DE-4367-9876-6B0296A6B6D3}"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63492" name="Slide Number Placeholder 3"/>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63</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6" name="Title 1"/>
          <p:cNvSpPr txBox="1"/>
          <p:nvPr/>
        </p:nvSpPr>
        <p:spPr>
          <a:xfrm>
            <a:off x="1371600" y="58738"/>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a:ln>
                  <a:noFill/>
                </a:ln>
                <a:solidFill>
                  <a:prstClr val="black"/>
                </a:solidFill>
                <a:effectLst/>
                <a:uLnTx/>
                <a:uFillTx/>
                <a:latin typeface="+mn-lt"/>
                <a:ea typeface="+mn-ea"/>
                <a:cs typeface="+mn-cs"/>
              </a:rPr>
              <a:t>Introduction to Link </a:t>
            </a:r>
            <a:r>
              <a:rPr kumimoji="0" lang="en-US" sz="2400" b="0" i="0" u="none" strike="noStrike" kern="1200" cap="none" spc="0" normalizeH="0" baseline="0" noProof="0" dirty="0">
                <a:ln>
                  <a:noFill/>
                </a:ln>
                <a:solidFill>
                  <a:prstClr val="black"/>
                </a:solidFill>
                <a:effectLst/>
                <a:uLnTx/>
                <a:uFillTx/>
                <a:latin typeface="+mn-lt"/>
                <a:ea typeface="+mn-ea"/>
                <a:cs typeface="+mn-cs"/>
              </a:rPr>
              <a:t>List(CO1)</a:t>
            </a:r>
          </a:p>
        </p:txBody>
      </p:sp>
      <p:sp>
        <p:nvSpPr>
          <p:cNvPr id="10" name="TextBox 9"/>
          <p:cNvSpPr txBox="1"/>
          <p:nvPr/>
        </p:nvSpPr>
        <p:spPr>
          <a:xfrm>
            <a:off x="323850" y="965200"/>
            <a:ext cx="8229600" cy="2308225"/>
          </a:xfrm>
          <a:prstGeom prst="rect">
            <a:avLst/>
          </a:prstGeom>
          <a:noFill/>
        </p:spPr>
        <p:txBody>
          <a:bodyPr>
            <a:spAutoFit/>
          </a:bodyPr>
          <a:lstStyle/>
          <a:p>
            <a:pPr marR="0" defTabSz="914400">
              <a:buClrTx/>
              <a:buSzTx/>
              <a:buFontTx/>
              <a:buNone/>
              <a:defRPr/>
            </a:pPr>
            <a:r>
              <a:rPr kumimoji="0" lang="en-US" b="1" kern="1200" cap="none" spc="0" normalizeH="0" baseline="0" noProof="0" dirty="0">
                <a:solidFill>
                  <a:srgbClr val="121213"/>
                </a:solidFill>
                <a:latin typeface="Bitter"/>
                <a:ea typeface="+mn-ea"/>
                <a:cs typeface="Arial" panose="020B0604020202020204" pitchFamily="34" charset="0"/>
              </a:rPr>
              <a:t>1. Steps to reverse a Singly Linked List</a:t>
            </a:r>
          </a:p>
          <a:p>
            <a:pPr marR="0" defTabSz="914400">
              <a:buClrTx/>
              <a:buSzTx/>
              <a:buFontTx/>
              <a:buNone/>
              <a:defRPr/>
            </a:pPr>
            <a:endParaRPr kumimoji="0" lang="en-US" kern="1200" cap="none" spc="0" normalizeH="0" baseline="0" noProof="0" dirty="0">
              <a:solidFill>
                <a:srgbClr val="121213"/>
              </a:solidFill>
              <a:latin typeface="Source Sans Pro" pitchFamily="34" charset="0"/>
              <a:ea typeface="+mn-ea"/>
              <a:cs typeface="Arial" panose="020B0604020202020204" pitchFamily="34" charset="0"/>
            </a:endParaRPr>
          </a:p>
          <a:p>
            <a:pPr marL="285750" marR="0" indent="-285750" defTabSz="914400">
              <a:buClrTx/>
              <a:buSzTx/>
              <a:buFont typeface="Arial" panose="020B0604020202020204" pitchFamily="34" charset="0"/>
              <a:buChar char="•"/>
              <a:defRPr/>
            </a:pPr>
            <a:r>
              <a:rPr kumimoji="0" lang="en-US" kern="1200" cap="none" spc="0" normalizeH="0" baseline="0" noProof="0" dirty="0">
                <a:solidFill>
                  <a:srgbClr val="121213"/>
                </a:solidFill>
                <a:latin typeface="Source Sans Pro" pitchFamily="34" charset="0"/>
                <a:ea typeface="+mn-ea"/>
                <a:cs typeface="Arial" panose="020B0604020202020204" pitchFamily="34" charset="0"/>
              </a:rPr>
              <a:t>Make </a:t>
            </a:r>
            <a:r>
              <a:rPr kumimoji="0" lang="en-US" kern="1200" cap="none" spc="0" normalizeH="0" baseline="0" noProof="0" dirty="0" err="1">
                <a:solidFill>
                  <a:srgbClr val="121213"/>
                </a:solidFill>
                <a:latin typeface="Consolas" panose="020B0609020204030204" pitchFamily="49" charset="0"/>
                <a:ea typeface="+mn-ea"/>
                <a:cs typeface="Arial" panose="020B0604020202020204" pitchFamily="34" charset="0"/>
              </a:rPr>
              <a:t>prevNode</a:t>
            </a:r>
            <a:r>
              <a:rPr kumimoji="0" lang="en-US" kern="1200" cap="none" spc="0" normalizeH="0" baseline="0" noProof="0" dirty="0">
                <a:solidFill>
                  <a:srgbClr val="121213"/>
                </a:solidFill>
                <a:latin typeface="Source Sans Pro" pitchFamily="34" charset="0"/>
                <a:ea typeface="+mn-ea"/>
                <a:cs typeface="Arial" panose="020B0604020202020204" pitchFamily="34" charset="0"/>
              </a:rPr>
              <a:t> points to first node i.e. </a:t>
            </a:r>
            <a:r>
              <a:rPr kumimoji="0" lang="en-US" kern="1200" cap="none" spc="0" normalizeH="0" baseline="0" noProof="0" dirty="0" err="1">
                <a:solidFill>
                  <a:srgbClr val="121213"/>
                </a:solidFill>
                <a:latin typeface="Consolas" panose="020B0609020204030204" pitchFamily="49" charset="0"/>
                <a:ea typeface="+mn-ea"/>
                <a:cs typeface="Arial" panose="020B0604020202020204" pitchFamily="34" charset="0"/>
              </a:rPr>
              <a:t>prevNode</a:t>
            </a:r>
            <a:r>
              <a:rPr kumimoji="0" lang="en-US" kern="1200" cap="none" spc="0" normalizeH="0" baseline="0" noProof="0" dirty="0">
                <a:solidFill>
                  <a:srgbClr val="121213"/>
                </a:solidFill>
                <a:latin typeface="Consolas" panose="020B0609020204030204" pitchFamily="49" charset="0"/>
                <a:ea typeface="+mn-ea"/>
                <a:cs typeface="Arial" panose="020B0604020202020204" pitchFamily="34" charset="0"/>
              </a:rPr>
              <a:t> = head</a:t>
            </a:r>
            <a:r>
              <a:rPr kumimoji="0" lang="en-US" kern="1200" cap="none" spc="0" normalizeH="0" baseline="0" noProof="0" dirty="0">
                <a:solidFill>
                  <a:srgbClr val="121213"/>
                </a:solidFill>
                <a:latin typeface="Source Sans Pro" pitchFamily="34" charset="0"/>
                <a:ea typeface="+mn-ea"/>
                <a:cs typeface="Arial" panose="020B0604020202020204" pitchFamily="34" charset="0"/>
              </a:rPr>
              <a:t>.</a:t>
            </a:r>
            <a:br>
              <a:rPr kumimoji="0" lang="en-US" kern="1200" cap="none" spc="0" normalizeH="0" baseline="0" noProof="0" dirty="0">
                <a:solidFill>
                  <a:srgbClr val="121213"/>
                </a:solidFill>
                <a:latin typeface="Source Sans Pro" pitchFamily="34" charset="0"/>
                <a:ea typeface="+mn-ea"/>
                <a:cs typeface="Arial" panose="020B0604020202020204" pitchFamily="34" charset="0"/>
              </a:rPr>
            </a:br>
            <a:endParaRPr kumimoji="0" lang="en-US" kern="1200" cap="none" spc="0" normalizeH="0" baseline="0" noProof="0" dirty="0">
              <a:solidFill>
                <a:srgbClr val="121213"/>
              </a:solidFill>
              <a:latin typeface="Source Sans Pro" pitchFamily="34" charset="0"/>
              <a:ea typeface="+mn-ea"/>
              <a:cs typeface="Arial" panose="020B0604020202020204" pitchFamily="34" charset="0"/>
            </a:endParaRPr>
          </a:p>
          <a:p>
            <a:pPr marL="285750" marR="0" indent="-285750" defTabSz="914400">
              <a:buClrTx/>
              <a:buSzTx/>
              <a:buFont typeface="Arial" panose="020B0604020202020204" pitchFamily="34" charset="0"/>
              <a:buChar char="•"/>
              <a:defRPr/>
            </a:pPr>
            <a:r>
              <a:rPr kumimoji="0" lang="en-US" kern="1200" cap="none" spc="0" normalizeH="0" baseline="0" noProof="0" dirty="0">
                <a:solidFill>
                  <a:srgbClr val="121213"/>
                </a:solidFill>
                <a:latin typeface="Consolas" panose="020B0609020204030204" pitchFamily="49" charset="0"/>
                <a:ea typeface="+mn-ea"/>
                <a:cs typeface="Arial" panose="020B0604020202020204" pitchFamily="34" charset="0"/>
              </a:rPr>
              <a:t>head</a:t>
            </a:r>
            <a:r>
              <a:rPr kumimoji="0" lang="en-US" kern="1200" cap="none" spc="0" normalizeH="0" baseline="0" noProof="0" dirty="0">
                <a:solidFill>
                  <a:srgbClr val="121213"/>
                </a:solidFill>
                <a:latin typeface="Source Sans Pro" pitchFamily="34" charset="0"/>
                <a:ea typeface="+mn-ea"/>
                <a:cs typeface="Arial" panose="020B0604020202020204" pitchFamily="34" charset="0"/>
              </a:rPr>
              <a:t> should now point to its next node i.e. the second node </a:t>
            </a:r>
            <a:br>
              <a:rPr kumimoji="0" lang="en-US" kern="1200" cap="none" spc="0" normalizeH="0" baseline="0" noProof="0" dirty="0">
                <a:solidFill>
                  <a:srgbClr val="121213"/>
                </a:solidFill>
                <a:latin typeface="Source Sans Pro" pitchFamily="34" charset="0"/>
                <a:ea typeface="+mn-ea"/>
                <a:cs typeface="Arial" panose="020B0604020202020204" pitchFamily="34" charset="0"/>
              </a:rPr>
            </a:br>
            <a:r>
              <a:rPr kumimoji="0" lang="en-US" kern="1200" cap="none" spc="0" normalizeH="0" baseline="0" noProof="0" dirty="0">
                <a:solidFill>
                  <a:srgbClr val="121213"/>
                </a:solidFill>
                <a:latin typeface="Consolas" panose="020B0609020204030204" pitchFamily="49" charset="0"/>
                <a:ea typeface="+mn-ea"/>
                <a:cs typeface="Arial" panose="020B0604020202020204" pitchFamily="34" charset="0"/>
              </a:rPr>
              <a:t>head = head-&gt;next</a:t>
            </a:r>
            <a:r>
              <a:rPr kumimoji="0" lang="en-US" kern="1200" cap="none" spc="0" normalizeH="0" baseline="0" noProof="0" dirty="0">
                <a:solidFill>
                  <a:srgbClr val="121213"/>
                </a:solidFill>
                <a:latin typeface="Source Sans Pro" pitchFamily="34" charset="0"/>
                <a:ea typeface="+mn-ea"/>
                <a:cs typeface="Arial" panose="020B0604020202020204" pitchFamily="34" charset="0"/>
              </a:rPr>
              <a:t>.</a:t>
            </a:r>
          </a:p>
          <a:p>
            <a:pPr marL="285750" marR="0" indent="-285750" defTabSz="914400">
              <a:buClrTx/>
              <a:buSzTx/>
              <a:buFont typeface="Arial" panose="020B0604020202020204" pitchFamily="34" charset="0"/>
              <a:buChar char="•"/>
              <a:defRPr/>
            </a:pPr>
            <a:endParaRPr kumimoji="0" lang="en-US" kern="1200" cap="none" spc="0" normalizeH="0" baseline="0" noProof="0" dirty="0">
              <a:solidFill>
                <a:srgbClr val="121213"/>
              </a:solidFill>
              <a:latin typeface="Source Sans Pro" pitchFamily="34" charset="0"/>
              <a:ea typeface="+mn-ea"/>
              <a:cs typeface="Arial" panose="020B0604020202020204" pitchFamily="34" charset="0"/>
            </a:endParaRPr>
          </a:p>
          <a:p>
            <a:pPr marL="285750" marR="0" indent="-285750" defTabSz="914400">
              <a:buClrTx/>
              <a:buSzTx/>
              <a:buFont typeface="Arial" panose="020B0604020202020204" pitchFamily="34" charset="0"/>
              <a:buChar char="•"/>
              <a:defRPr/>
            </a:pPr>
            <a:r>
              <a:rPr kumimoji="0" lang="en-US" kern="1200" cap="none" spc="0" normalizeH="0" baseline="0" noProof="0" dirty="0" err="1">
                <a:solidFill>
                  <a:srgbClr val="121213"/>
                </a:solidFill>
                <a:latin typeface="Consolas" panose="020B0609020204030204" pitchFamily="49" charset="0"/>
                <a:ea typeface="+mn-ea"/>
                <a:cs typeface="Arial" panose="020B0604020202020204" pitchFamily="34" charset="0"/>
              </a:rPr>
              <a:t>curNode</a:t>
            </a:r>
            <a:r>
              <a:rPr kumimoji="0" lang="en-US" kern="1200" cap="none" spc="0" normalizeH="0" baseline="0" noProof="0" dirty="0">
                <a:solidFill>
                  <a:srgbClr val="121213"/>
                </a:solidFill>
                <a:latin typeface="Source Sans Pro" pitchFamily="34" charset="0"/>
                <a:ea typeface="+mn-ea"/>
                <a:cs typeface="Arial" panose="020B0604020202020204" pitchFamily="34" charset="0"/>
              </a:rPr>
              <a:t> should also points to the second node i.e. </a:t>
            </a:r>
            <a:r>
              <a:rPr kumimoji="0" lang="en-US" kern="1200" cap="none" spc="0" normalizeH="0" baseline="0" noProof="0" dirty="0" err="1">
                <a:solidFill>
                  <a:srgbClr val="121213"/>
                </a:solidFill>
                <a:latin typeface="Consolas" panose="020B0609020204030204" pitchFamily="49" charset="0"/>
                <a:ea typeface="+mn-ea"/>
                <a:cs typeface="Arial" panose="020B0604020202020204" pitchFamily="34" charset="0"/>
              </a:rPr>
              <a:t>curNode</a:t>
            </a:r>
            <a:r>
              <a:rPr kumimoji="0" lang="en-US" kern="1200" cap="none" spc="0" normalizeH="0" baseline="0" noProof="0" dirty="0">
                <a:solidFill>
                  <a:srgbClr val="121213"/>
                </a:solidFill>
                <a:latin typeface="Consolas" panose="020B0609020204030204" pitchFamily="49" charset="0"/>
                <a:ea typeface="+mn-ea"/>
                <a:cs typeface="Arial" panose="020B0604020202020204" pitchFamily="34" charset="0"/>
              </a:rPr>
              <a:t> = head</a:t>
            </a:r>
            <a:r>
              <a:rPr kumimoji="0" lang="en-US" kern="1200" cap="none" spc="0" normalizeH="0" baseline="0" noProof="0" dirty="0">
                <a:solidFill>
                  <a:srgbClr val="121213"/>
                </a:solidFill>
                <a:latin typeface="Source Sans Pro" pitchFamily="34" charset="0"/>
                <a:ea typeface="+mn-ea"/>
                <a:cs typeface="Arial" panose="020B0604020202020204" pitchFamily="34" charset="0"/>
              </a:rPr>
              <a:t>.</a:t>
            </a:r>
          </a:p>
        </p:txBody>
      </p:sp>
      <p:pic>
        <p:nvPicPr>
          <p:cNvPr id="63496" name="Picture 2" descr="Reverse of singly linked list2"/>
          <p:cNvPicPr>
            <a:picLocks noChangeAspect="1"/>
          </p:cNvPicPr>
          <p:nvPr/>
        </p:nvPicPr>
        <p:blipFill>
          <a:blip r:embed="rId2"/>
          <a:stretch>
            <a:fillRect/>
          </a:stretch>
        </p:blipFill>
        <p:spPr>
          <a:xfrm>
            <a:off x="1357313" y="4048125"/>
            <a:ext cx="5553075" cy="1733550"/>
          </a:xfrm>
          <a:prstGeom prst="rect">
            <a:avLst/>
          </a:prstGeom>
          <a:noFill/>
          <a:ln w="9525">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6A4B7542-834B-473E-B677-655B9E19CA52}"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64516" name="Slide Number Placeholder 3"/>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64</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6" name="Title 1"/>
          <p:cNvSpPr txBox="1"/>
          <p:nvPr/>
        </p:nvSpPr>
        <p:spPr>
          <a:xfrm>
            <a:off x="1371600" y="58738"/>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a:ln>
                  <a:noFill/>
                </a:ln>
                <a:solidFill>
                  <a:prstClr val="black"/>
                </a:solidFill>
                <a:effectLst/>
                <a:uLnTx/>
                <a:uFillTx/>
                <a:latin typeface="+mn-lt"/>
                <a:ea typeface="+mn-ea"/>
                <a:cs typeface="+mn-cs"/>
              </a:rPr>
              <a:t>Introduction to Link </a:t>
            </a:r>
            <a:r>
              <a:rPr kumimoji="0" lang="en-US" sz="2400" b="0" i="0" u="none" strike="noStrike" kern="1200" cap="none" spc="0" normalizeH="0" baseline="0" noProof="0" dirty="0">
                <a:ln>
                  <a:noFill/>
                </a:ln>
                <a:solidFill>
                  <a:prstClr val="black"/>
                </a:solidFill>
                <a:effectLst/>
                <a:uLnTx/>
                <a:uFillTx/>
                <a:latin typeface="+mn-lt"/>
                <a:ea typeface="+mn-ea"/>
                <a:cs typeface="+mn-cs"/>
              </a:rPr>
              <a:t>List(CO1)</a:t>
            </a:r>
          </a:p>
        </p:txBody>
      </p:sp>
      <p:sp>
        <p:nvSpPr>
          <p:cNvPr id="9" name="TextBox 8"/>
          <p:cNvSpPr txBox="1"/>
          <p:nvPr/>
        </p:nvSpPr>
        <p:spPr>
          <a:xfrm>
            <a:off x="214313" y="1169988"/>
            <a:ext cx="8066088" cy="1754188"/>
          </a:xfrm>
          <a:prstGeom prst="rect">
            <a:avLst/>
          </a:prstGeom>
          <a:noFill/>
        </p:spPr>
        <p:txBody>
          <a:bodyPr>
            <a:spAutoFit/>
          </a:bodyPr>
          <a:lstStyle/>
          <a:p>
            <a:pPr marR="0" defTabSz="914400">
              <a:buClrTx/>
              <a:buSzTx/>
              <a:buFontTx/>
              <a:buNone/>
              <a:defRPr/>
            </a:pPr>
            <a:r>
              <a:rPr kumimoji="0" lang="en-US" kern="1200" cap="none" spc="0" normalizeH="0" baseline="0" noProof="0" dirty="0">
                <a:solidFill>
                  <a:srgbClr val="121213"/>
                </a:solidFill>
                <a:latin typeface="Source Sans Pro" pitchFamily="34" charset="0"/>
                <a:ea typeface="+mn-ea"/>
                <a:cs typeface="Arial" panose="020B0604020202020204" pitchFamily="34" charset="0"/>
              </a:rPr>
              <a:t>2. Now, disconnect the previous node i.e. the first node from others.</a:t>
            </a:r>
          </a:p>
          <a:p>
            <a:pPr marL="285750" marR="0" indent="-285750" defTabSz="914400">
              <a:buClrTx/>
              <a:buSzTx/>
              <a:buFont typeface="Arial" panose="020B0604020202020204" pitchFamily="34" charset="0"/>
              <a:buChar char="•"/>
              <a:defRPr/>
            </a:pPr>
            <a:endParaRPr kumimoji="0" lang="en-US" kern="1200" cap="none" spc="0" normalizeH="0" baseline="0" noProof="0" dirty="0">
              <a:solidFill>
                <a:srgbClr val="121213"/>
              </a:solidFill>
              <a:latin typeface="Source Sans Pro" pitchFamily="34" charset="0"/>
              <a:ea typeface="+mn-ea"/>
              <a:cs typeface="Arial" panose="020B0604020202020204" pitchFamily="34" charset="0"/>
            </a:endParaRPr>
          </a:p>
          <a:p>
            <a:pPr marL="285750" marR="0" indent="-285750" defTabSz="914400">
              <a:buClrTx/>
              <a:buSzTx/>
              <a:buFont typeface="Arial" panose="020B0604020202020204" pitchFamily="34" charset="0"/>
              <a:buChar char="•"/>
              <a:defRPr/>
            </a:pPr>
            <a:r>
              <a:rPr kumimoji="0" lang="en-US" kern="1200" cap="none" spc="0" normalizeH="0" baseline="0" noProof="0" dirty="0">
                <a:solidFill>
                  <a:srgbClr val="121213"/>
                </a:solidFill>
                <a:latin typeface="Source Sans Pro" pitchFamily="34" charset="0"/>
                <a:ea typeface="+mn-ea"/>
                <a:cs typeface="Arial" panose="020B0604020202020204" pitchFamily="34" charset="0"/>
              </a:rPr>
              <a:t> We will make sure that it points to none.</a:t>
            </a:r>
          </a:p>
          <a:p>
            <a:pPr marL="285750" marR="0" indent="-285750" defTabSz="914400">
              <a:buClrTx/>
              <a:buSzTx/>
              <a:buFont typeface="Arial" panose="020B0604020202020204" pitchFamily="34" charset="0"/>
              <a:buChar char="•"/>
              <a:defRPr/>
            </a:pPr>
            <a:endParaRPr kumimoji="0" lang="en-US" kern="1200" cap="none" spc="0" normalizeH="0" baseline="0" noProof="0" dirty="0">
              <a:solidFill>
                <a:srgbClr val="121213"/>
              </a:solidFill>
              <a:latin typeface="Source Sans Pro" pitchFamily="34" charset="0"/>
              <a:ea typeface="+mn-ea"/>
              <a:cs typeface="Arial" panose="020B0604020202020204" pitchFamily="34" charset="0"/>
            </a:endParaRPr>
          </a:p>
          <a:p>
            <a:pPr marL="285750" marR="0" indent="-285750" defTabSz="914400">
              <a:buClrTx/>
              <a:buSzTx/>
              <a:buFont typeface="Arial" panose="020B0604020202020204" pitchFamily="34" charset="0"/>
              <a:buChar char="•"/>
              <a:defRPr/>
            </a:pPr>
            <a:r>
              <a:rPr kumimoji="0" lang="en-US" kern="1200" cap="none" spc="0" normalizeH="0" baseline="0" noProof="0" dirty="0">
                <a:solidFill>
                  <a:srgbClr val="121213"/>
                </a:solidFill>
                <a:latin typeface="Source Sans Pro" pitchFamily="34" charset="0"/>
                <a:ea typeface="+mn-ea"/>
                <a:cs typeface="Arial" panose="020B0604020202020204" pitchFamily="34" charset="0"/>
              </a:rPr>
              <a:t> As this node is going to be our last node. Perform operation </a:t>
            </a:r>
            <a:r>
              <a:rPr kumimoji="0" lang="en-US" kern="1200" cap="none" spc="0" normalizeH="0" baseline="0" noProof="0" dirty="0" err="1">
                <a:solidFill>
                  <a:srgbClr val="121213"/>
                </a:solidFill>
                <a:latin typeface="Consolas" panose="020B0609020204030204" pitchFamily="49" charset="0"/>
                <a:ea typeface="+mn-ea"/>
                <a:cs typeface="Arial" panose="020B0604020202020204" pitchFamily="34" charset="0"/>
              </a:rPr>
              <a:t>prevNode</a:t>
            </a:r>
            <a:r>
              <a:rPr kumimoji="0" lang="en-US" kern="1200" cap="none" spc="0" normalizeH="0" baseline="0" noProof="0" dirty="0">
                <a:solidFill>
                  <a:srgbClr val="121213"/>
                </a:solidFill>
                <a:latin typeface="Consolas" panose="020B0609020204030204" pitchFamily="49" charset="0"/>
                <a:ea typeface="+mn-ea"/>
                <a:cs typeface="Arial" panose="020B0604020202020204" pitchFamily="34" charset="0"/>
              </a:rPr>
              <a:t>-&gt;next = NULL</a:t>
            </a:r>
            <a:r>
              <a:rPr kumimoji="0" lang="en-US" kern="1200" cap="none" spc="0" normalizeH="0" baseline="0" noProof="0" dirty="0">
                <a:solidFill>
                  <a:srgbClr val="121213"/>
                </a:solidFill>
                <a:latin typeface="Source Sans Pro" pitchFamily="34" charset="0"/>
                <a:ea typeface="+mn-ea"/>
                <a:cs typeface="Arial" panose="020B0604020202020204" pitchFamily="34" charset="0"/>
              </a:rPr>
              <a:t>.</a:t>
            </a:r>
            <a:endParaRPr kumimoji="0" lang="en-IN" kern="1200" cap="none" spc="0" normalizeH="0" baseline="0" noProof="0" dirty="0">
              <a:latin typeface="Arial" panose="020B0604020202020204" pitchFamily="34" charset="0"/>
              <a:ea typeface="+mn-ea"/>
              <a:cs typeface="Arial" panose="020B0604020202020204" pitchFamily="34" charset="0"/>
            </a:endParaRPr>
          </a:p>
        </p:txBody>
      </p:sp>
      <p:pic>
        <p:nvPicPr>
          <p:cNvPr id="64520" name="Picture 2" descr="Reverse of singly linked list3"/>
          <p:cNvPicPr>
            <a:picLocks noChangeAspect="1"/>
          </p:cNvPicPr>
          <p:nvPr/>
        </p:nvPicPr>
        <p:blipFill>
          <a:blip r:embed="rId2"/>
          <a:stretch>
            <a:fillRect/>
          </a:stretch>
        </p:blipFill>
        <p:spPr>
          <a:xfrm>
            <a:off x="1692275" y="3730625"/>
            <a:ext cx="5543550" cy="1819275"/>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50C4F3C0-DB32-44CC-A2DD-3804A9ED900F}"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65540" name="Slide Number Placeholder 3"/>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65</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6" name="Title 1"/>
          <p:cNvSpPr txBox="1"/>
          <p:nvPr/>
        </p:nvSpPr>
        <p:spPr>
          <a:xfrm>
            <a:off x="1371600" y="58738"/>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a:ln>
                  <a:noFill/>
                </a:ln>
                <a:solidFill>
                  <a:prstClr val="black"/>
                </a:solidFill>
                <a:effectLst/>
                <a:uLnTx/>
                <a:uFillTx/>
                <a:latin typeface="+mn-lt"/>
                <a:ea typeface="+mn-ea"/>
                <a:cs typeface="+mn-cs"/>
              </a:rPr>
              <a:t>Introduction to Link </a:t>
            </a:r>
            <a:r>
              <a:rPr kumimoji="0" lang="en-US" sz="2400" b="0" i="0" u="none" strike="noStrike" kern="1200" cap="none" spc="0" normalizeH="0" baseline="0" noProof="0" dirty="0">
                <a:ln>
                  <a:noFill/>
                </a:ln>
                <a:solidFill>
                  <a:prstClr val="black"/>
                </a:solidFill>
                <a:effectLst/>
                <a:uLnTx/>
                <a:uFillTx/>
                <a:latin typeface="+mn-lt"/>
                <a:ea typeface="+mn-ea"/>
                <a:cs typeface="+mn-cs"/>
              </a:rPr>
              <a:t>List(CO1)</a:t>
            </a:r>
          </a:p>
        </p:txBody>
      </p:sp>
      <p:sp>
        <p:nvSpPr>
          <p:cNvPr id="65543" name="TextBox 8"/>
          <p:cNvSpPr txBox="1"/>
          <p:nvPr/>
        </p:nvSpPr>
        <p:spPr>
          <a:xfrm>
            <a:off x="395288" y="1011238"/>
            <a:ext cx="6218237" cy="36988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1800" dirty="0">
                <a:solidFill>
                  <a:srgbClr val="121213"/>
                </a:solidFill>
                <a:latin typeface="Source Sans Pro" pitchFamily="34" charset="0"/>
                <a:cs typeface="Arial" panose="020B0604020202020204" pitchFamily="34" charset="0"/>
              </a:rPr>
              <a:t>3. Move </a:t>
            </a:r>
            <a:r>
              <a:rPr lang="en-US" altLang="en-US" sz="1800" dirty="0">
                <a:solidFill>
                  <a:srgbClr val="121213"/>
                </a:solidFill>
                <a:latin typeface="Consolas" panose="020B0609020204030204" pitchFamily="49" charset="0"/>
                <a:cs typeface="Arial" panose="020B0604020202020204" pitchFamily="34" charset="0"/>
              </a:rPr>
              <a:t>head</a:t>
            </a:r>
            <a:r>
              <a:rPr lang="en-US" altLang="en-US" sz="1800" dirty="0">
                <a:solidFill>
                  <a:srgbClr val="121213"/>
                </a:solidFill>
                <a:latin typeface="Source Sans Pro" pitchFamily="34" charset="0"/>
                <a:cs typeface="Arial" panose="020B0604020202020204" pitchFamily="34" charset="0"/>
              </a:rPr>
              <a:t> node to its next node i.e. </a:t>
            </a:r>
            <a:r>
              <a:rPr lang="en-US" altLang="en-US" sz="1800" dirty="0">
                <a:solidFill>
                  <a:srgbClr val="121213"/>
                </a:solidFill>
                <a:latin typeface="Consolas" panose="020B0609020204030204" pitchFamily="49" charset="0"/>
                <a:cs typeface="Arial" panose="020B0604020202020204" pitchFamily="34" charset="0"/>
              </a:rPr>
              <a:t>head = head-&gt;next</a:t>
            </a:r>
            <a:r>
              <a:rPr lang="en-US" altLang="en-US" sz="1800" dirty="0">
                <a:solidFill>
                  <a:srgbClr val="121213"/>
                </a:solidFill>
                <a:latin typeface="Source Sans Pro" pitchFamily="34" charset="0"/>
                <a:cs typeface="Arial" panose="020B0604020202020204" pitchFamily="34" charset="0"/>
              </a:rPr>
              <a:t>.</a:t>
            </a:r>
            <a:endParaRPr lang="en-IN" altLang="en-US" sz="1800" dirty="0">
              <a:latin typeface="Arial" panose="020B0604020202020204" pitchFamily="34" charset="0"/>
              <a:ea typeface="Arial" panose="020B0604020202020204" pitchFamily="34" charset="0"/>
            </a:endParaRPr>
          </a:p>
        </p:txBody>
      </p:sp>
      <p:pic>
        <p:nvPicPr>
          <p:cNvPr id="65544" name="Picture 2" descr="Reverse of singly linked list4"/>
          <p:cNvPicPr>
            <a:picLocks noChangeAspect="1"/>
          </p:cNvPicPr>
          <p:nvPr/>
        </p:nvPicPr>
        <p:blipFill>
          <a:blip r:embed="rId2"/>
          <a:stretch>
            <a:fillRect/>
          </a:stretch>
        </p:blipFill>
        <p:spPr>
          <a:xfrm>
            <a:off x="2027238" y="1381125"/>
            <a:ext cx="5581650" cy="1790700"/>
          </a:xfrm>
          <a:prstGeom prst="rect">
            <a:avLst/>
          </a:prstGeom>
          <a:noFill/>
          <a:ln w="9525">
            <a:noFill/>
          </a:ln>
        </p:spPr>
      </p:pic>
      <p:sp>
        <p:nvSpPr>
          <p:cNvPr id="65545" name="TextBox 10"/>
          <p:cNvSpPr txBox="1"/>
          <p:nvPr/>
        </p:nvSpPr>
        <p:spPr>
          <a:xfrm>
            <a:off x="287338" y="3570288"/>
            <a:ext cx="8569325" cy="120173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a:spcBef>
                <a:spcPct val="0"/>
              </a:spcBef>
              <a:buFontTx/>
              <a:buNone/>
            </a:pPr>
            <a:r>
              <a:rPr lang="en-US" altLang="en-US" sz="1800" dirty="0">
                <a:solidFill>
                  <a:srgbClr val="121213"/>
                </a:solidFill>
                <a:latin typeface="Source Sans Pro" pitchFamily="34" charset="0"/>
                <a:cs typeface="Arial" panose="020B0604020202020204" pitchFamily="34" charset="0"/>
              </a:rPr>
              <a:t>4. Now, re-connect the current node to its previous node i.e. </a:t>
            </a:r>
            <a:r>
              <a:rPr lang="en-US" altLang="en-US" sz="1800" dirty="0">
                <a:solidFill>
                  <a:srgbClr val="121213"/>
                </a:solidFill>
                <a:latin typeface="Consolas" panose="020B0609020204030204" pitchFamily="49" charset="0"/>
                <a:cs typeface="Arial" panose="020B0604020202020204" pitchFamily="34" charset="0"/>
              </a:rPr>
              <a:t>curNode-&gt;next = prevNode;</a:t>
            </a:r>
            <a:r>
              <a:rPr lang="en-US" altLang="en-US" sz="1800" dirty="0">
                <a:solidFill>
                  <a:srgbClr val="121213"/>
                </a:solidFill>
                <a:latin typeface="Source Sans Pro" pitchFamily="34" charset="0"/>
                <a:cs typeface="Arial" panose="020B0604020202020204" pitchFamily="34" charset="0"/>
              </a:rPr>
              <a:t>.</a:t>
            </a:r>
          </a:p>
          <a:p>
            <a:pPr marL="0" lvl="0" indent="0">
              <a:spcBef>
                <a:spcPct val="0"/>
              </a:spcBef>
              <a:buFontTx/>
              <a:buNone/>
            </a:pPr>
            <a:br>
              <a:rPr lang="en-US" altLang="en-US" sz="1800" dirty="0">
                <a:latin typeface="Arial" panose="020B0604020202020204" pitchFamily="34" charset="0"/>
                <a:cs typeface="Arial" panose="020B0604020202020204" pitchFamily="34" charset="0"/>
              </a:rPr>
            </a:br>
            <a:endParaRPr lang="en-IN" altLang="en-US" sz="1800" dirty="0">
              <a:latin typeface="Arial" panose="020B0604020202020204" pitchFamily="34" charset="0"/>
              <a:ea typeface="Arial" panose="020B0604020202020204" pitchFamily="34" charset="0"/>
            </a:endParaRPr>
          </a:p>
        </p:txBody>
      </p:sp>
      <p:pic>
        <p:nvPicPr>
          <p:cNvPr id="65546" name="Picture 4" descr="Reverse of singly linked list5"/>
          <p:cNvPicPr>
            <a:picLocks noChangeAspect="1"/>
          </p:cNvPicPr>
          <p:nvPr/>
        </p:nvPicPr>
        <p:blipFill>
          <a:blip r:embed="rId3"/>
          <a:stretch>
            <a:fillRect/>
          </a:stretch>
        </p:blipFill>
        <p:spPr>
          <a:xfrm>
            <a:off x="1908175" y="4298950"/>
            <a:ext cx="5514975" cy="1743075"/>
          </a:xfrm>
          <a:prstGeom prst="rect">
            <a:avLst/>
          </a:prstGeom>
          <a:noFill/>
          <a:ln w="9525">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3A470E4D-DBB4-4476-BCE9-E844A9CD00EB}"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66564" name="Slide Number Placeholder 3"/>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66</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6" name="Title 1"/>
          <p:cNvSpPr txBox="1"/>
          <p:nvPr/>
        </p:nvSpPr>
        <p:spPr>
          <a:xfrm>
            <a:off x="1371600" y="58738"/>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a:ln>
                  <a:noFill/>
                </a:ln>
                <a:solidFill>
                  <a:prstClr val="black"/>
                </a:solidFill>
                <a:effectLst/>
                <a:uLnTx/>
                <a:uFillTx/>
                <a:latin typeface="+mn-lt"/>
                <a:ea typeface="+mn-ea"/>
                <a:cs typeface="+mn-cs"/>
              </a:rPr>
              <a:t>Introduction to Link </a:t>
            </a:r>
            <a:r>
              <a:rPr kumimoji="0" lang="en-US" sz="2400" b="0" i="0" u="none" strike="noStrike" kern="1200" cap="none" spc="0" normalizeH="0" baseline="0" noProof="0" dirty="0">
                <a:ln>
                  <a:noFill/>
                </a:ln>
                <a:solidFill>
                  <a:prstClr val="black"/>
                </a:solidFill>
                <a:effectLst/>
                <a:uLnTx/>
                <a:uFillTx/>
                <a:latin typeface="+mn-lt"/>
                <a:ea typeface="+mn-ea"/>
                <a:cs typeface="+mn-cs"/>
              </a:rPr>
              <a:t>List(CO1)</a:t>
            </a:r>
          </a:p>
        </p:txBody>
      </p:sp>
      <p:sp>
        <p:nvSpPr>
          <p:cNvPr id="66567" name="TextBox 8"/>
          <p:cNvSpPr txBox="1"/>
          <p:nvPr/>
        </p:nvSpPr>
        <p:spPr>
          <a:xfrm>
            <a:off x="368300" y="1042988"/>
            <a:ext cx="8075613" cy="9239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1800" dirty="0">
                <a:solidFill>
                  <a:srgbClr val="121213"/>
                </a:solidFill>
                <a:latin typeface="Source Sans Pro" pitchFamily="34" charset="0"/>
                <a:cs typeface="Arial" panose="020B0604020202020204" pitchFamily="34" charset="0"/>
              </a:rPr>
              <a:t>5. Point the previous node to current node and current node to head node.</a:t>
            </a:r>
          </a:p>
          <a:p>
            <a:pPr marL="0" lvl="0" indent="0">
              <a:spcBef>
                <a:spcPct val="0"/>
              </a:spcBef>
              <a:buFontTx/>
              <a:buNone/>
            </a:pPr>
            <a:endParaRPr lang="en-US" altLang="en-US" sz="1800" dirty="0">
              <a:solidFill>
                <a:srgbClr val="121213"/>
              </a:solidFill>
              <a:latin typeface="Source Sans Pro" pitchFamily="34" charset="0"/>
              <a:cs typeface="Arial" panose="020B0604020202020204" pitchFamily="34" charset="0"/>
            </a:endParaRPr>
          </a:p>
          <a:p>
            <a:pPr marL="0" lvl="0" indent="0">
              <a:spcBef>
                <a:spcPct val="0"/>
              </a:spcBef>
              <a:buFontTx/>
              <a:buNone/>
            </a:pPr>
            <a:r>
              <a:rPr lang="en-US" altLang="en-US" sz="1800" dirty="0">
                <a:solidFill>
                  <a:srgbClr val="121213"/>
                </a:solidFill>
                <a:latin typeface="Source Sans Pro" pitchFamily="34" charset="0"/>
                <a:cs typeface="Arial" panose="020B0604020202020204" pitchFamily="34" charset="0"/>
              </a:rPr>
              <a:t> Means they should now point to </a:t>
            </a:r>
            <a:r>
              <a:rPr lang="en-US" altLang="en-US" sz="1800" dirty="0">
                <a:solidFill>
                  <a:srgbClr val="121213"/>
                </a:solidFill>
                <a:latin typeface="Consolas" panose="020B0609020204030204" pitchFamily="49" charset="0"/>
                <a:cs typeface="Arial" panose="020B0604020202020204" pitchFamily="34" charset="0"/>
              </a:rPr>
              <a:t>prevNode = curNode;</a:t>
            </a:r>
            <a:r>
              <a:rPr lang="en-US" altLang="en-US" sz="1800" dirty="0">
                <a:solidFill>
                  <a:srgbClr val="121213"/>
                </a:solidFill>
                <a:latin typeface="Source Sans Pro" pitchFamily="34" charset="0"/>
                <a:cs typeface="Arial" panose="020B0604020202020204" pitchFamily="34" charset="0"/>
              </a:rPr>
              <a:t> and </a:t>
            </a:r>
            <a:r>
              <a:rPr lang="en-US" altLang="en-US" sz="1800" dirty="0">
                <a:solidFill>
                  <a:srgbClr val="121213"/>
                </a:solidFill>
                <a:latin typeface="Consolas" panose="020B0609020204030204" pitchFamily="49" charset="0"/>
                <a:cs typeface="Arial" panose="020B0604020202020204" pitchFamily="34" charset="0"/>
              </a:rPr>
              <a:t>curNode = head</a:t>
            </a:r>
            <a:r>
              <a:rPr lang="en-US" altLang="en-US" sz="1800" dirty="0">
                <a:solidFill>
                  <a:srgbClr val="121213"/>
                </a:solidFill>
                <a:latin typeface="Source Sans Pro" pitchFamily="34" charset="0"/>
                <a:cs typeface="Arial" panose="020B0604020202020204" pitchFamily="34" charset="0"/>
              </a:rPr>
              <a:t>.</a:t>
            </a:r>
            <a:endParaRPr lang="en-IN" altLang="en-US" sz="1800" dirty="0">
              <a:latin typeface="Arial" panose="020B0604020202020204" pitchFamily="34" charset="0"/>
              <a:ea typeface="Arial" panose="020B0604020202020204" pitchFamily="34" charset="0"/>
            </a:endParaRPr>
          </a:p>
        </p:txBody>
      </p:sp>
      <p:pic>
        <p:nvPicPr>
          <p:cNvPr id="66568" name="Picture 2" descr="Reverse of singly linked list6"/>
          <p:cNvPicPr>
            <a:picLocks noChangeAspect="1"/>
          </p:cNvPicPr>
          <p:nvPr/>
        </p:nvPicPr>
        <p:blipFill>
          <a:blip r:embed="rId2"/>
          <a:stretch>
            <a:fillRect/>
          </a:stretch>
        </p:blipFill>
        <p:spPr>
          <a:xfrm>
            <a:off x="1524000" y="2103438"/>
            <a:ext cx="5562600" cy="1733550"/>
          </a:xfrm>
          <a:prstGeom prst="rect">
            <a:avLst/>
          </a:prstGeom>
          <a:noFill/>
          <a:ln w="9525">
            <a:noFill/>
          </a:ln>
        </p:spPr>
      </p:pic>
      <p:sp>
        <p:nvSpPr>
          <p:cNvPr id="66569" name="TextBox 10"/>
          <p:cNvSpPr txBox="1"/>
          <p:nvPr/>
        </p:nvSpPr>
        <p:spPr>
          <a:xfrm>
            <a:off x="454025" y="3937000"/>
            <a:ext cx="8075613" cy="3683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1800" dirty="0">
                <a:solidFill>
                  <a:srgbClr val="121213"/>
                </a:solidFill>
                <a:latin typeface="Source Sans Pro" pitchFamily="34" charset="0"/>
                <a:cs typeface="Arial" panose="020B0604020202020204" pitchFamily="34" charset="0"/>
              </a:rPr>
              <a:t>6. Repeat steps 3-5 till </a:t>
            </a:r>
            <a:r>
              <a:rPr lang="en-US" altLang="en-US" sz="1800" dirty="0">
                <a:solidFill>
                  <a:srgbClr val="121213"/>
                </a:solidFill>
                <a:latin typeface="Consolas" panose="020B0609020204030204" pitchFamily="49" charset="0"/>
                <a:cs typeface="Arial" panose="020B0604020202020204" pitchFamily="34" charset="0"/>
              </a:rPr>
              <a:t>head</a:t>
            </a:r>
            <a:r>
              <a:rPr lang="en-US" altLang="en-US" sz="1800" dirty="0">
                <a:solidFill>
                  <a:srgbClr val="121213"/>
                </a:solidFill>
                <a:latin typeface="Source Sans Pro" pitchFamily="34" charset="0"/>
                <a:cs typeface="Arial" panose="020B0604020202020204" pitchFamily="34" charset="0"/>
              </a:rPr>
              <a:t> pointer becomes </a:t>
            </a:r>
            <a:r>
              <a:rPr lang="en-US" altLang="en-US" sz="1800" dirty="0">
                <a:solidFill>
                  <a:srgbClr val="121213"/>
                </a:solidFill>
                <a:latin typeface="Consolas" panose="020B0609020204030204" pitchFamily="49" charset="0"/>
                <a:cs typeface="Arial" panose="020B0604020202020204" pitchFamily="34" charset="0"/>
              </a:rPr>
              <a:t>NULL</a:t>
            </a:r>
            <a:r>
              <a:rPr lang="en-US" altLang="en-US" sz="1800" dirty="0">
                <a:solidFill>
                  <a:srgbClr val="121213"/>
                </a:solidFill>
                <a:latin typeface="Source Sans Pro" pitchFamily="34" charset="0"/>
                <a:cs typeface="Arial" panose="020B0604020202020204" pitchFamily="34" charset="0"/>
              </a:rPr>
              <a:t>.</a:t>
            </a:r>
            <a:endParaRPr lang="en-IN" altLang="en-US" sz="1800" dirty="0">
              <a:latin typeface="Arial" panose="020B0604020202020204" pitchFamily="34" charset="0"/>
              <a:ea typeface="Arial" panose="020B0604020202020204" pitchFamily="34" charset="0"/>
            </a:endParaRPr>
          </a:p>
        </p:txBody>
      </p:sp>
      <p:pic>
        <p:nvPicPr>
          <p:cNvPr id="66570" name="Picture 4" descr="Reverse of singly linked list61"/>
          <p:cNvPicPr>
            <a:picLocks noChangeAspect="1"/>
          </p:cNvPicPr>
          <p:nvPr/>
        </p:nvPicPr>
        <p:blipFill>
          <a:blip r:embed="rId3"/>
          <a:stretch>
            <a:fillRect/>
          </a:stretch>
        </p:blipFill>
        <p:spPr>
          <a:xfrm>
            <a:off x="388938" y="4497388"/>
            <a:ext cx="5581650" cy="1743075"/>
          </a:xfrm>
          <a:prstGeom prst="rect">
            <a:avLst/>
          </a:prstGeom>
          <a:noFill/>
          <a:ln w="9525">
            <a:noFill/>
          </a:ln>
        </p:spPr>
      </p:pic>
      <p:sp>
        <p:nvSpPr>
          <p:cNvPr id="66571" name="TextBox 11"/>
          <p:cNvSpPr txBox="1"/>
          <p:nvPr/>
        </p:nvSpPr>
        <p:spPr>
          <a:xfrm>
            <a:off x="5724525" y="4041775"/>
            <a:ext cx="4600575" cy="12001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1800" dirty="0">
                <a:solidFill>
                  <a:srgbClr val="121213"/>
                </a:solidFill>
                <a:latin typeface="Source Sans Pro" pitchFamily="34" charset="0"/>
                <a:cs typeface="Arial" panose="020B0604020202020204" pitchFamily="34" charset="0"/>
              </a:rPr>
              <a:t> 3.</a:t>
            </a:r>
            <a:r>
              <a:rPr lang="en-US" altLang="en-US" sz="1800" dirty="0">
                <a:solidFill>
                  <a:srgbClr val="121213"/>
                </a:solidFill>
                <a:latin typeface="Consolas" panose="020B0609020204030204" pitchFamily="49" charset="0"/>
                <a:cs typeface="Arial" panose="020B0604020202020204" pitchFamily="34" charset="0"/>
              </a:rPr>
              <a:t>head = head-&gt;next</a:t>
            </a:r>
            <a:r>
              <a:rPr lang="en-US" altLang="en-US" sz="1800" dirty="0">
                <a:solidFill>
                  <a:srgbClr val="121213"/>
                </a:solidFill>
                <a:latin typeface="Source Sans Pro" pitchFamily="34" charset="0"/>
                <a:cs typeface="Arial" panose="020B0604020202020204" pitchFamily="34" charset="0"/>
              </a:rPr>
              <a:t>.</a:t>
            </a:r>
          </a:p>
          <a:p>
            <a:pPr marL="0" lvl="0" indent="0">
              <a:spcBef>
                <a:spcPct val="0"/>
              </a:spcBef>
              <a:buFontTx/>
              <a:buNone/>
            </a:pPr>
            <a:r>
              <a:rPr lang="en-US" altLang="en-US" sz="1800" dirty="0">
                <a:solidFill>
                  <a:srgbClr val="121213"/>
                </a:solidFill>
                <a:latin typeface="Consolas" panose="020B0609020204030204" pitchFamily="49" charset="0"/>
                <a:cs typeface="Arial" panose="020B0604020202020204" pitchFamily="34" charset="0"/>
              </a:rPr>
              <a:t>4.curNode-&gt;next = prevNode</a:t>
            </a:r>
          </a:p>
          <a:p>
            <a:pPr marL="0" lvl="0" indent="0">
              <a:spcBef>
                <a:spcPct val="0"/>
              </a:spcBef>
              <a:buFontTx/>
              <a:buNone/>
            </a:pPr>
            <a:r>
              <a:rPr lang="en-US" altLang="en-US" sz="1800" dirty="0">
                <a:solidFill>
                  <a:srgbClr val="121213"/>
                </a:solidFill>
                <a:latin typeface="Consolas" panose="020B0609020204030204" pitchFamily="49" charset="0"/>
                <a:cs typeface="Arial" panose="020B0604020202020204" pitchFamily="34" charset="0"/>
              </a:rPr>
              <a:t>5.prevNode =curNode;</a:t>
            </a:r>
            <a:r>
              <a:rPr lang="en-US" altLang="en-US" sz="1800" dirty="0">
                <a:solidFill>
                  <a:srgbClr val="121213"/>
                </a:solidFill>
                <a:latin typeface="Source Sans Pro" pitchFamily="34" charset="0"/>
                <a:cs typeface="Arial" panose="020B0604020202020204" pitchFamily="34" charset="0"/>
              </a:rPr>
              <a:t> </a:t>
            </a:r>
            <a:br>
              <a:rPr lang="en-US" altLang="en-US" sz="1800" dirty="0">
                <a:solidFill>
                  <a:srgbClr val="121213"/>
                </a:solidFill>
                <a:latin typeface="Source Sans Pro" pitchFamily="34" charset="0"/>
                <a:cs typeface="Arial" panose="020B0604020202020204" pitchFamily="34" charset="0"/>
              </a:rPr>
            </a:br>
            <a:r>
              <a:rPr lang="en-US" altLang="en-US" sz="1800" dirty="0">
                <a:solidFill>
                  <a:srgbClr val="121213"/>
                </a:solidFill>
                <a:latin typeface="Source Sans Pro" pitchFamily="34" charset="0"/>
                <a:cs typeface="Arial" panose="020B0604020202020204" pitchFamily="34" charset="0"/>
              </a:rPr>
              <a:t>     </a:t>
            </a:r>
            <a:r>
              <a:rPr lang="en-US" altLang="en-US" sz="1800" dirty="0">
                <a:solidFill>
                  <a:srgbClr val="121213"/>
                </a:solidFill>
                <a:latin typeface="Consolas" panose="020B0609020204030204" pitchFamily="49" charset="0"/>
                <a:cs typeface="Arial" panose="020B0604020202020204" pitchFamily="34" charset="0"/>
              </a:rPr>
              <a:t>curNode = head</a:t>
            </a:r>
            <a:endParaRPr lang="en-IN" altLang="en-US" sz="1800" dirty="0">
              <a:latin typeface="Arial" panose="020B0604020202020204" pitchFamily="34" charset="0"/>
              <a:ea typeface="Arial" panose="020B060402020202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BDA88EA6-0463-4CDE-A8EA-19881AAAA23E}"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67588" name="Slide Number Placeholder 3"/>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67</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6" name="Title 1"/>
          <p:cNvSpPr txBox="1"/>
          <p:nvPr/>
        </p:nvSpPr>
        <p:spPr>
          <a:xfrm>
            <a:off x="1371600" y="58738"/>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a:ln>
                  <a:noFill/>
                </a:ln>
                <a:solidFill>
                  <a:prstClr val="black"/>
                </a:solidFill>
                <a:effectLst/>
                <a:uLnTx/>
                <a:uFillTx/>
                <a:latin typeface="+mn-lt"/>
                <a:ea typeface="+mn-ea"/>
                <a:cs typeface="+mn-cs"/>
              </a:rPr>
              <a:t>Introduction to Link </a:t>
            </a:r>
            <a:r>
              <a:rPr kumimoji="0" lang="en-US" sz="2400" b="0" i="0" u="none" strike="noStrike" kern="1200" cap="none" spc="0" normalizeH="0" baseline="0" noProof="0" dirty="0">
                <a:ln>
                  <a:noFill/>
                </a:ln>
                <a:solidFill>
                  <a:prstClr val="black"/>
                </a:solidFill>
                <a:effectLst/>
                <a:uLnTx/>
                <a:uFillTx/>
                <a:latin typeface="+mn-lt"/>
                <a:ea typeface="+mn-ea"/>
                <a:cs typeface="+mn-cs"/>
              </a:rPr>
              <a:t>List(CO1)</a:t>
            </a:r>
          </a:p>
        </p:txBody>
      </p:sp>
      <p:pic>
        <p:nvPicPr>
          <p:cNvPr id="67591" name="Picture 2" descr="Reverse of singly linked list7"/>
          <p:cNvPicPr>
            <a:picLocks noChangeAspect="1"/>
          </p:cNvPicPr>
          <p:nvPr/>
        </p:nvPicPr>
        <p:blipFill>
          <a:blip r:embed="rId2"/>
          <a:stretch>
            <a:fillRect/>
          </a:stretch>
        </p:blipFill>
        <p:spPr>
          <a:xfrm>
            <a:off x="347663" y="1093788"/>
            <a:ext cx="5553075" cy="1685925"/>
          </a:xfrm>
          <a:prstGeom prst="rect">
            <a:avLst/>
          </a:prstGeom>
          <a:noFill/>
          <a:ln w="9525">
            <a:noFill/>
          </a:ln>
        </p:spPr>
      </p:pic>
      <p:pic>
        <p:nvPicPr>
          <p:cNvPr id="67592" name="Picture 4" descr="Reverse of singly linked list8"/>
          <p:cNvPicPr>
            <a:picLocks noChangeAspect="1"/>
          </p:cNvPicPr>
          <p:nvPr/>
        </p:nvPicPr>
        <p:blipFill>
          <a:blip r:embed="rId3"/>
          <a:stretch>
            <a:fillRect/>
          </a:stretch>
        </p:blipFill>
        <p:spPr>
          <a:xfrm>
            <a:off x="357188" y="4556125"/>
            <a:ext cx="5543550" cy="1800225"/>
          </a:xfrm>
          <a:prstGeom prst="rect">
            <a:avLst/>
          </a:prstGeom>
          <a:noFill/>
          <a:ln w="9525">
            <a:noFill/>
          </a:ln>
        </p:spPr>
      </p:pic>
      <p:sp>
        <p:nvSpPr>
          <p:cNvPr id="67593" name="TextBox 10"/>
          <p:cNvSpPr txBox="1"/>
          <p:nvPr/>
        </p:nvSpPr>
        <p:spPr>
          <a:xfrm>
            <a:off x="5319713" y="3035300"/>
            <a:ext cx="4600575" cy="12001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1800" dirty="0">
                <a:solidFill>
                  <a:srgbClr val="121213"/>
                </a:solidFill>
                <a:latin typeface="Source Sans Pro" pitchFamily="34" charset="0"/>
                <a:cs typeface="Arial" panose="020B0604020202020204" pitchFamily="34" charset="0"/>
              </a:rPr>
              <a:t> 3.</a:t>
            </a:r>
            <a:r>
              <a:rPr lang="en-US" altLang="en-US" sz="1800" dirty="0">
                <a:solidFill>
                  <a:srgbClr val="121213"/>
                </a:solidFill>
                <a:latin typeface="Consolas" panose="020B0609020204030204" pitchFamily="49" charset="0"/>
                <a:cs typeface="Arial" panose="020B0604020202020204" pitchFamily="34" charset="0"/>
              </a:rPr>
              <a:t>head = head-&gt;next</a:t>
            </a:r>
            <a:r>
              <a:rPr lang="en-US" altLang="en-US" sz="1800" dirty="0">
                <a:solidFill>
                  <a:srgbClr val="121213"/>
                </a:solidFill>
                <a:latin typeface="Source Sans Pro" pitchFamily="34" charset="0"/>
                <a:cs typeface="Arial" panose="020B0604020202020204" pitchFamily="34" charset="0"/>
              </a:rPr>
              <a:t>.</a:t>
            </a:r>
          </a:p>
          <a:p>
            <a:pPr marL="0" lvl="0" indent="0">
              <a:spcBef>
                <a:spcPct val="0"/>
              </a:spcBef>
              <a:buFontTx/>
              <a:buNone/>
            </a:pPr>
            <a:r>
              <a:rPr lang="en-US" altLang="en-US" sz="1800" dirty="0">
                <a:solidFill>
                  <a:srgbClr val="121213"/>
                </a:solidFill>
                <a:latin typeface="Consolas" panose="020B0609020204030204" pitchFamily="49" charset="0"/>
                <a:cs typeface="Arial" panose="020B0604020202020204" pitchFamily="34" charset="0"/>
              </a:rPr>
              <a:t>4.curNode-&gt;next = prevNode</a:t>
            </a:r>
          </a:p>
          <a:p>
            <a:pPr marL="0" lvl="0" indent="0">
              <a:spcBef>
                <a:spcPct val="0"/>
              </a:spcBef>
              <a:buFontTx/>
              <a:buNone/>
            </a:pPr>
            <a:r>
              <a:rPr lang="en-US" altLang="en-US" sz="1800" dirty="0">
                <a:solidFill>
                  <a:srgbClr val="121213"/>
                </a:solidFill>
                <a:latin typeface="Consolas" panose="020B0609020204030204" pitchFamily="49" charset="0"/>
                <a:cs typeface="Arial" panose="020B0604020202020204" pitchFamily="34" charset="0"/>
              </a:rPr>
              <a:t>5.prevNode =curNode;</a:t>
            </a:r>
            <a:r>
              <a:rPr lang="en-US" altLang="en-US" sz="1800" dirty="0">
                <a:solidFill>
                  <a:srgbClr val="121213"/>
                </a:solidFill>
                <a:latin typeface="Source Sans Pro" pitchFamily="34" charset="0"/>
                <a:cs typeface="Arial" panose="020B0604020202020204" pitchFamily="34" charset="0"/>
              </a:rPr>
              <a:t> </a:t>
            </a:r>
            <a:br>
              <a:rPr lang="en-US" altLang="en-US" sz="1800" dirty="0">
                <a:solidFill>
                  <a:srgbClr val="121213"/>
                </a:solidFill>
                <a:latin typeface="Source Sans Pro" pitchFamily="34" charset="0"/>
                <a:cs typeface="Arial" panose="020B0604020202020204" pitchFamily="34" charset="0"/>
              </a:rPr>
            </a:br>
            <a:r>
              <a:rPr lang="en-US" altLang="en-US" sz="1800" dirty="0">
                <a:solidFill>
                  <a:srgbClr val="121213"/>
                </a:solidFill>
                <a:latin typeface="Source Sans Pro" pitchFamily="34" charset="0"/>
                <a:cs typeface="Arial" panose="020B0604020202020204" pitchFamily="34" charset="0"/>
              </a:rPr>
              <a:t>     </a:t>
            </a:r>
            <a:r>
              <a:rPr lang="en-US" altLang="en-US" sz="1800" dirty="0">
                <a:solidFill>
                  <a:srgbClr val="121213"/>
                </a:solidFill>
                <a:latin typeface="Consolas" panose="020B0609020204030204" pitchFamily="49" charset="0"/>
                <a:cs typeface="Arial" panose="020B0604020202020204" pitchFamily="34" charset="0"/>
              </a:rPr>
              <a:t>curNode = head</a:t>
            </a:r>
            <a:endParaRPr lang="en-IN" altLang="en-US" sz="1800" dirty="0">
              <a:latin typeface="Arial" panose="020B0604020202020204" pitchFamily="34" charset="0"/>
              <a:ea typeface="Arial" panose="020B0604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E2F783A9-2DC7-4623-AFF6-0D281D73CC21}"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68612" name="Slide Number Placeholder 3"/>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68</a:t>
            </a:fld>
            <a:endParaRPr lang="en-US" altLang="en-US" sz="1200" dirty="0">
              <a:solidFill>
                <a:srgbClr val="898989"/>
              </a:solidFill>
              <a:ea typeface="Arial" panose="020B0604020202020204" pitchFamily="34" charset="0"/>
              <a:cs typeface="Arial" panose="020B0604020202020204" pitchFamily="34" charset="0"/>
            </a:endParaRPr>
          </a:p>
        </p:txBody>
      </p:sp>
      <p:pic>
        <p:nvPicPr>
          <p:cNvPr id="68613" name="Picture 5"/>
          <p:cNvPicPr>
            <a:picLocks noChangeAspect="1"/>
          </p:cNvPicPr>
          <p:nvPr/>
        </p:nvPicPr>
        <p:blipFill>
          <a:blip r:embed="rId2"/>
          <a:stretch>
            <a:fillRect/>
          </a:stretch>
        </p:blipFill>
        <p:spPr>
          <a:xfrm>
            <a:off x="457200" y="804863"/>
            <a:ext cx="8362950" cy="5248275"/>
          </a:xfrm>
          <a:prstGeom prst="rect">
            <a:avLst/>
          </a:prstGeom>
          <a:noFill/>
          <a:ln w="9525">
            <a:noFill/>
          </a:ln>
        </p:spPr>
      </p:pic>
      <p:sp>
        <p:nvSpPr>
          <p:cNvPr id="68614" name="TextBox 7"/>
          <p:cNvSpPr txBox="1"/>
          <p:nvPr/>
        </p:nvSpPr>
        <p:spPr>
          <a:xfrm>
            <a:off x="1331913" y="4830763"/>
            <a:ext cx="4572000" cy="120173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1800" dirty="0">
                <a:solidFill>
                  <a:srgbClr val="121213"/>
                </a:solidFill>
                <a:latin typeface="Source Sans Pro" pitchFamily="34" charset="0"/>
                <a:cs typeface="Arial" panose="020B0604020202020204" pitchFamily="34" charset="0"/>
              </a:rPr>
              <a:t> 3.</a:t>
            </a:r>
            <a:r>
              <a:rPr lang="en-US" altLang="en-US" sz="1800" dirty="0">
                <a:solidFill>
                  <a:srgbClr val="121213"/>
                </a:solidFill>
                <a:latin typeface="Consolas" panose="020B0609020204030204" pitchFamily="49" charset="0"/>
                <a:cs typeface="Arial" panose="020B0604020202020204" pitchFamily="34" charset="0"/>
              </a:rPr>
              <a:t>head = head-&gt;next</a:t>
            </a:r>
            <a:r>
              <a:rPr lang="en-US" altLang="en-US" sz="1800" dirty="0">
                <a:solidFill>
                  <a:srgbClr val="121213"/>
                </a:solidFill>
                <a:latin typeface="Source Sans Pro" pitchFamily="34" charset="0"/>
                <a:cs typeface="Arial" panose="020B0604020202020204" pitchFamily="34" charset="0"/>
              </a:rPr>
              <a:t>.</a:t>
            </a:r>
          </a:p>
          <a:p>
            <a:pPr marL="0" lvl="0" indent="0">
              <a:spcBef>
                <a:spcPct val="0"/>
              </a:spcBef>
              <a:buFontTx/>
              <a:buNone/>
            </a:pPr>
            <a:r>
              <a:rPr lang="en-US" altLang="en-US" sz="1800" dirty="0">
                <a:solidFill>
                  <a:srgbClr val="121213"/>
                </a:solidFill>
                <a:latin typeface="Consolas" panose="020B0609020204030204" pitchFamily="49" charset="0"/>
                <a:cs typeface="Arial" panose="020B0604020202020204" pitchFamily="34" charset="0"/>
              </a:rPr>
              <a:t>4.curNode-&gt;next = prevNode</a:t>
            </a:r>
          </a:p>
          <a:p>
            <a:pPr marL="0" lvl="0" indent="0">
              <a:spcBef>
                <a:spcPct val="0"/>
              </a:spcBef>
              <a:buFontTx/>
              <a:buNone/>
            </a:pPr>
            <a:r>
              <a:rPr lang="en-US" altLang="en-US" sz="1800" dirty="0">
                <a:solidFill>
                  <a:srgbClr val="121213"/>
                </a:solidFill>
                <a:latin typeface="Consolas" panose="020B0609020204030204" pitchFamily="49" charset="0"/>
                <a:cs typeface="Arial" panose="020B0604020202020204" pitchFamily="34" charset="0"/>
              </a:rPr>
              <a:t>5.prevNode =curNode;</a:t>
            </a:r>
            <a:r>
              <a:rPr lang="en-US" altLang="en-US" sz="1800" dirty="0">
                <a:solidFill>
                  <a:srgbClr val="121213"/>
                </a:solidFill>
                <a:latin typeface="Source Sans Pro" pitchFamily="34" charset="0"/>
                <a:cs typeface="Arial" panose="020B0604020202020204" pitchFamily="34" charset="0"/>
              </a:rPr>
              <a:t> </a:t>
            </a:r>
            <a:br>
              <a:rPr lang="en-US" altLang="en-US" sz="1800" dirty="0">
                <a:solidFill>
                  <a:srgbClr val="121213"/>
                </a:solidFill>
                <a:latin typeface="Source Sans Pro" pitchFamily="34" charset="0"/>
                <a:cs typeface="Arial" panose="020B0604020202020204" pitchFamily="34" charset="0"/>
              </a:rPr>
            </a:br>
            <a:r>
              <a:rPr lang="en-US" altLang="en-US" sz="1800" dirty="0">
                <a:solidFill>
                  <a:srgbClr val="121213"/>
                </a:solidFill>
                <a:latin typeface="Source Sans Pro" pitchFamily="34" charset="0"/>
                <a:cs typeface="Arial" panose="020B0604020202020204" pitchFamily="34" charset="0"/>
              </a:rPr>
              <a:t>     </a:t>
            </a:r>
            <a:r>
              <a:rPr lang="en-US" altLang="en-US" sz="1800" dirty="0">
                <a:solidFill>
                  <a:srgbClr val="121213"/>
                </a:solidFill>
                <a:latin typeface="Consolas" panose="020B0609020204030204" pitchFamily="49" charset="0"/>
                <a:cs typeface="Arial" panose="020B0604020202020204" pitchFamily="34" charset="0"/>
              </a:rPr>
              <a:t>curNode = head</a:t>
            </a:r>
            <a:endParaRPr lang="en-IN" altLang="en-US" sz="1800" dirty="0">
              <a:latin typeface="Arial" panose="020B0604020202020204" pitchFamily="34" charset="0"/>
              <a:ea typeface="Arial" panose="020B0604020202020204"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50FDC52A-C2AF-4467-9594-D46E72B29BDE}"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69636" name="Slide Number Placeholder 3"/>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69</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6" name="Title 1"/>
          <p:cNvSpPr txBox="1"/>
          <p:nvPr/>
        </p:nvSpPr>
        <p:spPr>
          <a:xfrm>
            <a:off x="1371600" y="58738"/>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a:ln>
                  <a:noFill/>
                </a:ln>
                <a:solidFill>
                  <a:prstClr val="black"/>
                </a:solidFill>
                <a:effectLst/>
                <a:uLnTx/>
                <a:uFillTx/>
                <a:latin typeface="+mn-lt"/>
                <a:ea typeface="+mn-ea"/>
                <a:cs typeface="+mn-cs"/>
              </a:rPr>
              <a:t>Introduction to Link </a:t>
            </a:r>
            <a:r>
              <a:rPr kumimoji="0" lang="en-US" sz="2400" b="0" i="0" u="none" strike="noStrike" kern="1200" cap="none" spc="0" normalizeH="0" baseline="0" noProof="0" dirty="0">
                <a:ln>
                  <a:noFill/>
                </a:ln>
                <a:solidFill>
                  <a:prstClr val="black"/>
                </a:solidFill>
                <a:effectLst/>
                <a:uLnTx/>
                <a:uFillTx/>
                <a:latin typeface="+mn-lt"/>
                <a:ea typeface="+mn-ea"/>
                <a:cs typeface="+mn-cs"/>
              </a:rPr>
              <a:t>List(CO1)</a:t>
            </a:r>
          </a:p>
        </p:txBody>
      </p:sp>
      <p:sp>
        <p:nvSpPr>
          <p:cNvPr id="69639" name="TextBox 9"/>
          <p:cNvSpPr txBox="1"/>
          <p:nvPr/>
        </p:nvSpPr>
        <p:spPr>
          <a:xfrm>
            <a:off x="415925" y="1268413"/>
            <a:ext cx="8291513" cy="31400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a:spcBef>
                <a:spcPct val="0"/>
              </a:spcBef>
              <a:buFontTx/>
              <a:buNone/>
            </a:pPr>
            <a:r>
              <a:rPr lang="en-US" altLang="en-US" sz="1800" dirty="0">
                <a:solidFill>
                  <a:srgbClr val="121213"/>
                </a:solidFill>
                <a:latin typeface="Source Sans Pro" pitchFamily="34" charset="0"/>
                <a:cs typeface="Arial" panose="020B0604020202020204" pitchFamily="34" charset="0"/>
              </a:rPr>
              <a:t>7. Now, after all nodes has been re-connected in the reverse order. </a:t>
            </a:r>
          </a:p>
          <a:p>
            <a:pPr marL="0" lvl="0" indent="0" algn="just">
              <a:spcBef>
                <a:spcPct val="0"/>
              </a:spcBef>
              <a:buFontTx/>
              <a:buNone/>
            </a:pPr>
            <a:endParaRPr lang="en-US" altLang="en-US" sz="1800" dirty="0">
              <a:solidFill>
                <a:srgbClr val="121213"/>
              </a:solidFill>
              <a:latin typeface="Source Sans Pro" pitchFamily="34" charset="0"/>
              <a:cs typeface="Arial" panose="020B0604020202020204" pitchFamily="34" charset="0"/>
            </a:endParaRPr>
          </a:p>
          <a:p>
            <a:pPr marL="0" lvl="0" indent="0" algn="just">
              <a:spcBef>
                <a:spcPct val="0"/>
              </a:spcBef>
              <a:buFontTx/>
              <a:buNone/>
            </a:pPr>
            <a:r>
              <a:rPr lang="en-US" altLang="en-US" sz="1800" dirty="0">
                <a:solidFill>
                  <a:srgbClr val="121213"/>
                </a:solidFill>
                <a:latin typeface="Source Sans Pro" pitchFamily="34" charset="0"/>
                <a:cs typeface="Arial" panose="020B0604020202020204" pitchFamily="34" charset="0"/>
              </a:rPr>
              <a:t>Make the last node as the first node. </a:t>
            </a:r>
          </a:p>
          <a:p>
            <a:pPr marL="0" lvl="0" indent="0" algn="just">
              <a:spcBef>
                <a:spcPct val="0"/>
              </a:spcBef>
              <a:buFontTx/>
              <a:buNone/>
            </a:pPr>
            <a:endParaRPr lang="en-US" altLang="en-US" sz="1800" dirty="0">
              <a:solidFill>
                <a:srgbClr val="121213"/>
              </a:solidFill>
              <a:latin typeface="Source Sans Pro" pitchFamily="34" charset="0"/>
              <a:cs typeface="Arial" panose="020B0604020202020204" pitchFamily="34" charset="0"/>
            </a:endParaRPr>
          </a:p>
          <a:p>
            <a:pPr marL="0" lvl="0" indent="0" algn="just">
              <a:spcBef>
                <a:spcPct val="0"/>
              </a:spcBef>
              <a:buFontTx/>
              <a:buNone/>
            </a:pPr>
            <a:r>
              <a:rPr lang="en-US" altLang="en-US" sz="1800" dirty="0">
                <a:solidFill>
                  <a:srgbClr val="121213"/>
                </a:solidFill>
                <a:latin typeface="Source Sans Pro" pitchFamily="34" charset="0"/>
                <a:cs typeface="Arial" panose="020B0604020202020204" pitchFamily="34" charset="0"/>
              </a:rPr>
              <a:t>Means the </a:t>
            </a:r>
            <a:r>
              <a:rPr lang="en-US" altLang="en-US" sz="1800" b="1" dirty="0">
                <a:solidFill>
                  <a:srgbClr val="121213"/>
                </a:solidFill>
                <a:latin typeface="Source Sans Pro" pitchFamily="34" charset="0"/>
                <a:cs typeface="Arial" panose="020B0604020202020204" pitchFamily="34" charset="0"/>
              </a:rPr>
              <a:t>head</a:t>
            </a:r>
            <a:r>
              <a:rPr lang="en-US" altLang="en-US" sz="1800" dirty="0">
                <a:solidFill>
                  <a:srgbClr val="121213"/>
                </a:solidFill>
                <a:latin typeface="Source Sans Pro" pitchFamily="34" charset="0"/>
                <a:cs typeface="Arial" panose="020B0604020202020204" pitchFamily="34" charset="0"/>
              </a:rPr>
              <a:t> pointer should point to </a:t>
            </a:r>
            <a:r>
              <a:rPr lang="en-US" altLang="en-US" sz="1800" dirty="0">
                <a:solidFill>
                  <a:srgbClr val="121213"/>
                </a:solidFill>
                <a:latin typeface="Consolas" panose="020B0609020204030204" pitchFamily="49" charset="0"/>
                <a:cs typeface="Arial" panose="020B0604020202020204" pitchFamily="34" charset="0"/>
              </a:rPr>
              <a:t>prevNode</a:t>
            </a:r>
            <a:r>
              <a:rPr lang="en-US" altLang="en-US" sz="1800" dirty="0">
                <a:solidFill>
                  <a:srgbClr val="121213"/>
                </a:solidFill>
                <a:latin typeface="Source Sans Pro" pitchFamily="34" charset="0"/>
                <a:cs typeface="Arial" panose="020B0604020202020204" pitchFamily="34" charset="0"/>
              </a:rPr>
              <a:t> pointer.</a:t>
            </a:r>
          </a:p>
          <a:p>
            <a:pPr marL="0" lvl="0" indent="0" algn="just">
              <a:spcBef>
                <a:spcPct val="0"/>
              </a:spcBef>
              <a:buFontTx/>
              <a:buNone/>
            </a:pPr>
            <a:endParaRPr lang="en-US" altLang="en-US" sz="1800" dirty="0">
              <a:solidFill>
                <a:srgbClr val="121213"/>
              </a:solidFill>
              <a:latin typeface="Source Sans Pro" pitchFamily="34" charset="0"/>
              <a:cs typeface="Arial" panose="020B0604020202020204" pitchFamily="34" charset="0"/>
            </a:endParaRPr>
          </a:p>
          <a:p>
            <a:pPr marL="0" lvl="0" indent="0" algn="just">
              <a:spcBef>
                <a:spcPct val="0"/>
              </a:spcBef>
              <a:buFontTx/>
              <a:buNone/>
            </a:pPr>
            <a:r>
              <a:rPr lang="en-US" altLang="en-US" sz="1800" dirty="0">
                <a:solidFill>
                  <a:srgbClr val="121213"/>
                </a:solidFill>
                <a:latin typeface="Source Sans Pro" pitchFamily="34" charset="0"/>
                <a:cs typeface="Arial" panose="020B0604020202020204" pitchFamily="34" charset="0"/>
              </a:rPr>
              <a:t>Perform </a:t>
            </a:r>
            <a:r>
              <a:rPr lang="en-US" altLang="en-US" sz="1800" dirty="0">
                <a:solidFill>
                  <a:srgbClr val="121213"/>
                </a:solidFill>
                <a:latin typeface="Consolas" panose="020B0609020204030204" pitchFamily="49" charset="0"/>
                <a:cs typeface="Arial" panose="020B0604020202020204" pitchFamily="34" charset="0"/>
              </a:rPr>
              <a:t>head = prevNode;</a:t>
            </a:r>
            <a:r>
              <a:rPr lang="en-US" altLang="en-US" sz="1800" dirty="0">
                <a:solidFill>
                  <a:srgbClr val="121213"/>
                </a:solidFill>
                <a:latin typeface="Source Sans Pro" pitchFamily="34" charset="0"/>
                <a:cs typeface="Arial" panose="020B0604020202020204" pitchFamily="34" charset="0"/>
              </a:rPr>
              <a:t>. </a:t>
            </a:r>
          </a:p>
          <a:p>
            <a:pPr marL="0" lvl="0" indent="0" algn="just">
              <a:spcBef>
                <a:spcPct val="0"/>
              </a:spcBef>
              <a:buFontTx/>
              <a:buNone/>
            </a:pPr>
            <a:endParaRPr lang="en-US" altLang="en-US" sz="1800" dirty="0">
              <a:solidFill>
                <a:srgbClr val="121213"/>
              </a:solidFill>
              <a:latin typeface="Source Sans Pro" pitchFamily="34" charset="0"/>
              <a:cs typeface="Arial" panose="020B0604020202020204" pitchFamily="34" charset="0"/>
            </a:endParaRPr>
          </a:p>
          <a:p>
            <a:pPr marL="0" lvl="0" indent="0" algn="just">
              <a:spcBef>
                <a:spcPct val="0"/>
              </a:spcBef>
              <a:buFontTx/>
              <a:buNone/>
            </a:pPr>
            <a:r>
              <a:rPr lang="en-US" altLang="en-US" sz="1800" dirty="0">
                <a:solidFill>
                  <a:srgbClr val="121213"/>
                </a:solidFill>
                <a:latin typeface="Source Sans Pro" pitchFamily="34" charset="0"/>
                <a:cs typeface="Arial" panose="020B0604020202020204" pitchFamily="34" charset="0"/>
              </a:rPr>
              <a:t>Finally you end up with a reversed linked list of its original.</a:t>
            </a:r>
          </a:p>
          <a:p>
            <a:pPr marL="0" lvl="0" indent="0">
              <a:spcBef>
                <a:spcPct val="0"/>
              </a:spcBef>
              <a:buFontTx/>
              <a:buNone/>
            </a:pPr>
            <a:br>
              <a:rPr lang="en-US" altLang="en-US" sz="1800" dirty="0">
                <a:latin typeface="Arial" panose="020B0604020202020204" pitchFamily="34" charset="0"/>
                <a:cs typeface="Arial" panose="020B0604020202020204" pitchFamily="34" charset="0"/>
              </a:rPr>
            </a:br>
            <a:endParaRPr lang="en-IN" altLang="en-US" sz="1800" dirty="0">
              <a:latin typeface="Arial" panose="020B0604020202020204" pitchFamily="34" charset="0"/>
              <a:ea typeface="Arial" panose="020B0604020202020204" pitchFamily="34" charset="0"/>
            </a:endParaRPr>
          </a:p>
        </p:txBody>
      </p:sp>
      <p:pic>
        <p:nvPicPr>
          <p:cNvPr id="69640" name="Picture 2" descr="Reverse of singly linked list10"/>
          <p:cNvPicPr>
            <a:picLocks noChangeAspect="1"/>
          </p:cNvPicPr>
          <p:nvPr/>
        </p:nvPicPr>
        <p:blipFill>
          <a:blip r:embed="rId2"/>
          <a:stretch>
            <a:fillRect/>
          </a:stretch>
        </p:blipFill>
        <p:spPr>
          <a:xfrm>
            <a:off x="1524000" y="4264025"/>
            <a:ext cx="5505450" cy="118110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1595"/>
            <a:ext cx="7546340" cy="760730"/>
          </a:xfr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3200" b="0" i="0" u="none" strike="noStrike" kern="1200" cap="none" spc="0" normalizeH="0" baseline="0" noProof="0" dirty="0">
                <a:ln>
                  <a:noFill/>
                </a:ln>
                <a:solidFill>
                  <a:schemeClr val="dk1"/>
                </a:solidFill>
                <a:effectLst/>
                <a:uLnTx/>
                <a:uFillTx/>
                <a:latin typeface="+mn-lt"/>
                <a:ea typeface="+mn-ea"/>
                <a:cs typeface="+mn-cs"/>
              </a:rPr>
              <a:t>Syllabus</a:t>
            </a: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FC06B088-C5D9-4C5C-BFC9-36F97844892D}"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717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7</a:t>
            </a:fld>
            <a:endParaRPr lang="en-US" altLang="en-US" sz="1200" dirty="0">
              <a:solidFill>
                <a:srgbClr val="898989"/>
              </a:solidFill>
              <a:ea typeface="Arial" panose="020B0604020202020204" pitchFamily="34" charset="0"/>
              <a:cs typeface="Arial" panose="020B0604020202020204" pitchFamily="34" charset="0"/>
            </a:endParaRPr>
          </a:p>
        </p:txBody>
      </p:sp>
      <p:pic>
        <p:nvPicPr>
          <p:cNvPr id="7174" name="Google Shape;91;p1" descr="E:\NIET\Project\xLogo11.png.pagespeed.ic.pydHLuCQEZ.png"/>
          <p:cNvPicPr preferRelativeResize="0">
            <a:picLocks noChangeAspect="1"/>
          </p:cNvPicPr>
          <p:nvPr/>
        </p:nvPicPr>
        <p:blipFill>
          <a:blip r:embed="rId2"/>
          <a:stretch>
            <a:fillRect/>
          </a:stretch>
        </p:blipFill>
        <p:spPr>
          <a:xfrm>
            <a:off x="0" y="0"/>
            <a:ext cx="1447800" cy="817563"/>
          </a:xfrm>
          <a:prstGeom prst="rect">
            <a:avLst/>
          </a:prstGeom>
          <a:noFill/>
          <a:ln w="9525">
            <a:noFill/>
          </a:ln>
        </p:spPr>
      </p:pic>
      <p:pic>
        <p:nvPicPr>
          <p:cNvPr id="6" name="Picture 5" descr="E:\Master Folder 2017-18\Approved Logo by BOG\NIET logo_.png"/>
          <p:cNvPicPr/>
          <p:nvPr/>
        </p:nvPicPr>
        <p:blipFill>
          <a:blip r:embed="rId3"/>
          <a:srcRect/>
          <a:stretch>
            <a:fillRect/>
          </a:stretch>
        </p:blipFill>
        <p:spPr bwMode="auto">
          <a:xfrm>
            <a:off x="83820" y="44450"/>
            <a:ext cx="1287780" cy="667385"/>
          </a:xfrm>
          <a:prstGeom prst="rect">
            <a:avLst/>
          </a:prstGeom>
          <a:noFill/>
          <a:ln w="9525">
            <a:noFill/>
            <a:miter lim="800000"/>
            <a:headEnd/>
            <a:tailEnd/>
          </a:ln>
        </p:spPr>
      </p:pic>
      <p:pic>
        <p:nvPicPr>
          <p:cNvPr id="7" name="Content Placeholder 6"/>
          <p:cNvPicPr>
            <a:picLocks noGrp="1" noChangeAspect="1"/>
          </p:cNvPicPr>
          <p:nvPr>
            <p:ph idx="1"/>
          </p:nvPr>
        </p:nvPicPr>
        <p:blipFill>
          <a:blip r:embed="rId4"/>
          <a:srcRect l="20472" t="30864" r="21356" b="37318"/>
          <a:stretch>
            <a:fillRect/>
          </a:stretch>
        </p:blipFill>
        <p:spPr>
          <a:xfrm>
            <a:off x="539750" y="1628775"/>
            <a:ext cx="8359775" cy="286448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object 3"/>
          <p:cNvSpPr txBox="1"/>
          <p:nvPr/>
        </p:nvSpPr>
        <p:spPr>
          <a:xfrm>
            <a:off x="646113" y="2271713"/>
            <a:ext cx="7732712" cy="3516312"/>
          </a:xfrm>
          <a:prstGeom prst="rect">
            <a:avLst/>
          </a:prstGeom>
          <a:noFill/>
          <a:ln w="9525">
            <a:noFill/>
          </a:ln>
        </p:spPr>
        <p:txBody>
          <a:bodyPr lIns="0" tIns="12065"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268605" lvl="0" indent="-255905" defTabSz="914400">
              <a:spcBef>
                <a:spcPts val="100"/>
              </a:spcBef>
              <a:buClr>
                <a:srgbClr val="9F4DA2"/>
              </a:buClr>
              <a:buFontTx/>
              <a:buChar char="•"/>
              <a:tabLst>
                <a:tab pos="268605" algn="l"/>
                <a:tab pos="4956175" algn="l"/>
              </a:tabLst>
            </a:pPr>
            <a:r>
              <a:rPr lang="en-US" altLang="en-US" sz="2800" dirty="0">
                <a:latin typeface="Georgia" panose="02040502050405020303" pitchFamily="18" charset="0"/>
                <a:cs typeface="Arial" panose="020B0604020202020204" pitchFamily="34" charset="0"/>
              </a:rPr>
              <a:t>Circular linked list is a variation of linked list in  which the first elements points to the next  element and the last element	points to the first  element.</a:t>
            </a:r>
          </a:p>
          <a:p>
            <a:pPr marL="268605" lvl="0" indent="-255905" defTabSz="914400">
              <a:spcBef>
                <a:spcPts val="300"/>
              </a:spcBef>
              <a:buClr>
                <a:srgbClr val="9F4DA2"/>
              </a:buClr>
              <a:buFontTx/>
              <a:buChar char="•"/>
              <a:tabLst>
                <a:tab pos="268605" algn="l"/>
                <a:tab pos="4956175" algn="l"/>
              </a:tabLst>
            </a:pPr>
            <a:r>
              <a:rPr lang="en-US" altLang="en-US" sz="2800" dirty="0">
                <a:latin typeface="Georgia" panose="02040502050405020303" pitchFamily="18" charset="0"/>
                <a:cs typeface="Arial" panose="020B0604020202020204" pitchFamily="34" charset="0"/>
              </a:rPr>
              <a:t>Both singly and doubly linked list can be made  into a circular linked list.</a:t>
            </a:r>
          </a:p>
          <a:p>
            <a:pPr marL="268605" lvl="0" indent="-255905" defTabSz="914400">
              <a:spcBef>
                <a:spcPts val="300"/>
              </a:spcBef>
              <a:buClr>
                <a:srgbClr val="9F4DA2"/>
              </a:buClr>
              <a:buFontTx/>
              <a:buChar char="•"/>
              <a:tabLst>
                <a:tab pos="268605" algn="l"/>
                <a:tab pos="4956175" algn="l"/>
              </a:tabLst>
            </a:pPr>
            <a:r>
              <a:rPr lang="en-US" altLang="en-US" sz="2800" dirty="0">
                <a:latin typeface="Georgia" panose="02040502050405020303" pitchFamily="18" charset="0"/>
                <a:cs typeface="Arial" panose="020B0604020202020204" pitchFamily="34" charset="0"/>
              </a:rPr>
              <a:t>Circular linked list can be used to help traverse  the same list again and again if needed.</a:t>
            </a:r>
            <a:endParaRPr lang="en-US" altLang="en-US" sz="2800" dirty="0">
              <a:latin typeface="Georgia" panose="02040502050405020303" pitchFamily="18" charset="0"/>
              <a:ea typeface="Arial" panose="020B0604020202020204" pitchFamily="34" charset="0"/>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81B483DA-F20B-4627-BA51-95F141DF44EE}"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7066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70</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Circular Linked List(CO1)</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2763" y="3703638"/>
            <a:ext cx="2095500" cy="635000"/>
          </a:xfrm>
          <a:prstGeom prst="rect">
            <a:avLst/>
          </a:prstGeom>
        </p:spPr>
        <p:txBody>
          <a:bodyPr lIns="0" tIns="12065" rIns="0" bIns="0">
            <a:spAutoFit/>
          </a:bodyPr>
          <a:lstStyle/>
          <a:p>
            <a:pPr marL="12700" marR="0" defTabSz="914400">
              <a:spcBef>
                <a:spcPts val="95"/>
              </a:spcBef>
              <a:buClrTx/>
              <a:buSzTx/>
              <a:buFontTx/>
              <a:buNone/>
              <a:defRPr/>
            </a:pPr>
            <a:r>
              <a:rPr kumimoji="0" sz="4000" kern="1200" cap="none" spc="-5" normalizeH="0" baseline="0" noProof="0">
                <a:solidFill>
                  <a:srgbClr val="424455"/>
                </a:solidFill>
                <a:latin typeface="Trebuchet MS" panose="020B0603020202020204"/>
                <a:ea typeface="+mn-ea"/>
                <a:cs typeface="Trebuchet MS" panose="020B0603020202020204"/>
              </a:rPr>
              <a:t>Fun</a:t>
            </a:r>
            <a:r>
              <a:rPr kumimoji="0" sz="4000" kern="1200" cap="none" spc="-60" normalizeH="0" baseline="0" noProof="0">
                <a:solidFill>
                  <a:srgbClr val="424455"/>
                </a:solidFill>
                <a:latin typeface="Trebuchet MS" panose="020B0603020202020204"/>
                <a:ea typeface="+mn-ea"/>
                <a:cs typeface="Trebuchet MS" panose="020B0603020202020204"/>
              </a:rPr>
              <a:t> </a:t>
            </a:r>
            <a:r>
              <a:rPr kumimoji="0" sz="4000" kern="1200" cap="none" spc="-5" normalizeH="0" baseline="0" noProof="0" dirty="0">
                <a:solidFill>
                  <a:srgbClr val="424455"/>
                </a:solidFill>
                <a:latin typeface="Trebuchet MS" panose="020B0603020202020204"/>
                <a:ea typeface="+mn-ea"/>
                <a:cs typeface="Trebuchet MS" panose="020B0603020202020204"/>
              </a:rPr>
              <a:t>fact:</a:t>
            </a:r>
            <a:endParaRPr kumimoji="0" sz="4000" kern="1200" cap="none" spc="0" normalizeH="0" baseline="0" noProof="0" dirty="0">
              <a:latin typeface="Trebuchet MS" panose="020B0603020202020204"/>
              <a:ea typeface="+mn-ea"/>
              <a:cs typeface="Trebuchet MS" panose="020B0603020202020204"/>
            </a:endParaRPr>
          </a:p>
        </p:txBody>
      </p:sp>
      <p:sp>
        <p:nvSpPr>
          <p:cNvPr id="71683" name="object 3"/>
          <p:cNvSpPr/>
          <p:nvPr/>
        </p:nvSpPr>
        <p:spPr>
          <a:xfrm>
            <a:off x="107950" y="765175"/>
            <a:ext cx="7253288" cy="2549525"/>
          </a:xfrm>
          <a:prstGeom prst="rect">
            <a:avLst/>
          </a:prstGeom>
          <a:blipFill rotWithShape="1">
            <a:blip r:embed="rId2"/>
            <a:stretch>
              <a:fillRect/>
            </a:stretch>
          </a:blipFill>
          <a:ln w="9525">
            <a:noFill/>
          </a:ln>
        </p:spPr>
        <p:txBody>
          <a:bodyPr lIns="0" tIns="0" rIns="0" bIns="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en-US" altLang="en-US" sz="1800" dirty="0">
              <a:latin typeface="Arial" panose="020B0604020202020204" pitchFamily="34" charset="0"/>
              <a:ea typeface="Arial" panose="020B0604020202020204" pitchFamily="34" charset="0"/>
            </a:endParaRPr>
          </a:p>
        </p:txBody>
      </p:sp>
      <p:sp>
        <p:nvSpPr>
          <p:cNvPr id="71684" name="object 4"/>
          <p:cNvSpPr txBox="1"/>
          <p:nvPr/>
        </p:nvSpPr>
        <p:spPr>
          <a:xfrm>
            <a:off x="644525" y="4605338"/>
            <a:ext cx="7388225" cy="1489075"/>
          </a:xfrm>
          <a:prstGeom prst="rect">
            <a:avLst/>
          </a:prstGeom>
          <a:noFill/>
          <a:ln w="9525">
            <a:noFill/>
          </a:ln>
        </p:spPr>
        <p:txBody>
          <a:bodyPr lIns="0" tIns="1270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2700" lvl="0" indent="0" algn="just">
              <a:spcBef>
                <a:spcPts val="100"/>
              </a:spcBef>
              <a:buFontTx/>
              <a:buNone/>
            </a:pPr>
            <a:r>
              <a:rPr lang="en-US" altLang="en-US" sz="2400" dirty="0">
                <a:latin typeface="Georgia" panose="02040502050405020303" pitchFamily="18" charset="0"/>
                <a:cs typeface="Arial" panose="020B0604020202020204" pitchFamily="34" charset="0"/>
              </a:rPr>
              <a:t>If you are worried about its implementation, then stop  doing that because instead of placing NULL at the last  node’s address field you are placing the address of very  first node!</a:t>
            </a:r>
            <a:endParaRPr lang="en-US" altLang="en-US" sz="2400" dirty="0">
              <a:latin typeface="Georgia" panose="02040502050405020303" pitchFamily="18" charset="0"/>
              <a:ea typeface="Arial" panose="020B0604020202020204" pitchFamily="34" charset="0"/>
            </a:endParaRPr>
          </a:p>
        </p:txBody>
      </p:sp>
      <p:sp>
        <p:nvSpPr>
          <p:cNvPr id="5" name="Date Placeholder 4"/>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1CC33C35-B627-4374-9FD7-1030A5FFA1B4}"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71687" name="Slide Number Placeholder 6"/>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71</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793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chemeClr val="dk1"/>
                </a:solidFill>
                <a:effectLst/>
                <a:uLnTx/>
                <a:uFillTx/>
                <a:latin typeface="+mn-lt"/>
                <a:ea typeface="+mn-ea"/>
                <a:cs typeface="+mn-cs"/>
              </a:rPr>
              <a:t>Circular Link </a:t>
            </a:r>
            <a:r>
              <a:rPr kumimoji="0" lang="en-US" sz="2400" b="0" i="0" u="none" strike="noStrike" kern="1200" cap="none" spc="0" normalizeH="0" baseline="0" noProof="0" dirty="0">
                <a:ln>
                  <a:noFill/>
                </a:ln>
                <a:solidFill>
                  <a:schemeClr val="dk1"/>
                </a:solidFill>
                <a:effectLst/>
                <a:uLnTx/>
                <a:uFillTx/>
                <a:latin typeface="+mn-lt"/>
                <a:ea typeface="+mn-ea"/>
                <a:cs typeface="+mn-cs"/>
              </a:rPr>
              <a:t>List(CO1)</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6100" y="727075"/>
            <a:ext cx="7980363" cy="542925"/>
          </a:xfrm>
        </p:spPr>
        <p:txBody>
          <a:bodyPr vert="horz" wrap="square" lIns="0" tIns="12065" rIns="0" bIns="0" numCol="1" rtlCol="0" anchor="ctr" anchorCtr="0" compatLnSpc="1">
            <a:spAutoFit/>
          </a:bodyPr>
          <a:lstStyle/>
          <a:p>
            <a:pPr marL="12700" marR="0" lvl="0" indent="0" algn="ctr" defTabSz="914400" rtl="0" eaLnBrk="0" fontAlgn="base" latinLnBrk="0" hangingPunct="0">
              <a:lnSpc>
                <a:spcPct val="100000"/>
              </a:lnSpc>
              <a:spcBef>
                <a:spcPts val="95"/>
              </a:spcBef>
              <a:spcAft>
                <a:spcPct val="0"/>
              </a:spcAft>
              <a:buClrTx/>
              <a:buSzTx/>
              <a:buFontTx/>
              <a:buNone/>
              <a:tabLst>
                <a:tab pos="4557395" algn="l"/>
              </a:tabLst>
              <a:defRPr/>
            </a:pPr>
            <a:r>
              <a:rPr kumimoji="0" sz="3400" b="1" i="0" u="none" strike="noStrike" kern="1200" cap="none" spc="-5" normalizeH="0" baseline="0" noProof="0">
                <a:ln>
                  <a:noFill/>
                </a:ln>
                <a:solidFill>
                  <a:schemeClr val="tx1"/>
                </a:solidFill>
                <a:effectLst/>
                <a:uLnTx/>
                <a:uFillTx/>
                <a:latin typeface="Trebuchet MS" panose="020B0603020202020204"/>
                <a:ea typeface="+mj-ea"/>
                <a:cs typeface="Trebuchet MS" panose="020B0603020202020204"/>
              </a:rPr>
              <a:t>Circular linked</a:t>
            </a:r>
            <a:r>
              <a:rPr kumimoji="0" sz="3400" b="1" i="0" u="none" strike="noStrike" kern="1200" cap="none" spc="50" normalizeH="0" baseline="0" noProof="0">
                <a:ln>
                  <a:noFill/>
                </a:ln>
                <a:solidFill>
                  <a:schemeClr val="tx1"/>
                </a:solidFill>
                <a:effectLst/>
                <a:uLnTx/>
                <a:uFillTx/>
                <a:latin typeface="Trebuchet MS" panose="020B0603020202020204"/>
                <a:ea typeface="+mj-ea"/>
                <a:cs typeface="Trebuchet MS" panose="020B0603020202020204"/>
              </a:rPr>
              <a:t> </a:t>
            </a:r>
            <a:r>
              <a:rPr kumimoji="0" sz="3400" b="1" i="0" u="none" strike="noStrike" kern="1200" cap="none" spc="-5" normalizeH="0" baseline="0" noProof="0" dirty="0">
                <a:ln>
                  <a:noFill/>
                </a:ln>
                <a:solidFill>
                  <a:schemeClr val="tx1"/>
                </a:solidFill>
                <a:effectLst/>
                <a:uLnTx/>
                <a:uFillTx/>
                <a:latin typeface="Trebuchet MS" panose="020B0603020202020204"/>
                <a:ea typeface="+mj-ea"/>
                <a:cs typeface="Trebuchet MS" panose="020B0603020202020204"/>
              </a:rPr>
              <a:t>list</a:t>
            </a:r>
            <a:r>
              <a:rPr kumimoji="0" sz="3400" b="1" i="0" u="none" strike="noStrike" kern="1200" cap="none" spc="20" normalizeH="0" baseline="0" noProof="0" dirty="0">
                <a:ln>
                  <a:noFill/>
                </a:ln>
                <a:solidFill>
                  <a:schemeClr val="tx1"/>
                </a:solidFill>
                <a:effectLst/>
                <a:uLnTx/>
                <a:uFillTx/>
                <a:latin typeface="Trebuchet MS" panose="020B0603020202020204"/>
                <a:ea typeface="+mj-ea"/>
                <a:cs typeface="Trebuchet MS" panose="020B0603020202020204"/>
              </a:rPr>
              <a:t> </a:t>
            </a:r>
            <a:r>
              <a:rPr kumimoji="0" sz="3400" b="1" i="0" u="none" strike="noStrike" kern="1200" cap="none" spc="-10" normalizeH="0" baseline="0" noProof="0" dirty="0">
                <a:ln>
                  <a:noFill/>
                </a:ln>
                <a:solidFill>
                  <a:schemeClr val="tx1"/>
                </a:solidFill>
                <a:effectLst/>
                <a:uLnTx/>
                <a:uFillTx/>
                <a:latin typeface="Trebuchet MS" panose="020B0603020202020204"/>
                <a:ea typeface="+mj-ea"/>
                <a:cs typeface="Trebuchet MS" panose="020B0603020202020204"/>
              </a:rPr>
              <a:t>vs.</a:t>
            </a:r>
            <a:r>
              <a:rPr kumimoji="0" sz="3400" b="1" i="0" u="none" strike="noStrike" kern="1200" cap="none" spc="-10" normalizeH="0" baseline="0" noProof="0">
                <a:ln>
                  <a:noFill/>
                </a:ln>
                <a:solidFill>
                  <a:schemeClr val="tx1"/>
                </a:solidFill>
                <a:effectLst/>
                <a:uLnTx/>
                <a:uFillTx/>
                <a:latin typeface="Trebuchet MS" panose="020B0603020202020204"/>
                <a:ea typeface="+mj-ea"/>
                <a:cs typeface="Trebuchet MS" panose="020B0603020202020204"/>
              </a:rPr>
              <a:t>	</a:t>
            </a:r>
            <a:r>
              <a:rPr kumimoji="0" sz="3400" b="1" i="0" u="none" strike="noStrike" kern="1200" cap="none" spc="-5" normalizeH="0" baseline="0" noProof="0">
                <a:ln>
                  <a:noFill/>
                </a:ln>
                <a:solidFill>
                  <a:schemeClr val="tx1"/>
                </a:solidFill>
                <a:effectLst/>
                <a:uLnTx/>
                <a:uFillTx/>
                <a:latin typeface="Trebuchet MS" panose="020B0603020202020204"/>
                <a:ea typeface="+mj-ea"/>
                <a:cs typeface="Trebuchet MS" panose="020B0603020202020204"/>
              </a:rPr>
              <a:t>Linear linked </a:t>
            </a:r>
            <a:r>
              <a:rPr kumimoji="0" sz="3400" b="1" i="0" u="none" strike="noStrike" kern="1200" cap="none" spc="-5" normalizeH="0" baseline="0" noProof="0" dirty="0">
                <a:ln>
                  <a:noFill/>
                </a:ln>
                <a:solidFill>
                  <a:schemeClr val="tx1"/>
                </a:solidFill>
                <a:effectLst/>
                <a:uLnTx/>
                <a:uFillTx/>
                <a:latin typeface="Trebuchet MS" panose="020B0603020202020204"/>
                <a:ea typeface="+mj-ea"/>
                <a:cs typeface="Trebuchet MS" panose="020B0603020202020204"/>
              </a:rPr>
              <a:t>list</a:t>
            </a:r>
            <a:endParaRPr kumimoji="0" sz="3400" b="0" i="0" u="none" strike="noStrike" kern="1200" cap="none" spc="0" normalizeH="0" baseline="0" noProof="0" dirty="0">
              <a:ln>
                <a:noFill/>
              </a:ln>
              <a:solidFill>
                <a:schemeClr val="tx1"/>
              </a:solidFill>
              <a:effectLst/>
              <a:uLnTx/>
              <a:uFillTx/>
              <a:latin typeface="Trebuchet MS" panose="020B0603020202020204"/>
              <a:ea typeface="+mj-ea"/>
              <a:cs typeface="Trebuchet MS" panose="020B0603020202020204"/>
            </a:endParaRPr>
          </a:p>
        </p:txBody>
      </p:sp>
      <p:sp>
        <p:nvSpPr>
          <p:cNvPr id="72707" name="object 3"/>
          <p:cNvSpPr txBox="1"/>
          <p:nvPr/>
        </p:nvSpPr>
        <p:spPr>
          <a:xfrm>
            <a:off x="368300" y="1436688"/>
            <a:ext cx="8440738" cy="4903787"/>
          </a:xfrm>
          <a:prstGeom prst="rect">
            <a:avLst/>
          </a:prstGeom>
          <a:noFill/>
          <a:ln w="9525">
            <a:noFill/>
          </a:ln>
        </p:spPr>
        <p:txBody>
          <a:bodyPr lIns="0" tIns="1270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268605" lvl="0" indent="-255905" defTabSz="914400">
              <a:spcBef>
                <a:spcPts val="100"/>
              </a:spcBef>
              <a:buClr>
                <a:srgbClr val="9F4DA2"/>
              </a:buClr>
              <a:buFontTx/>
              <a:buChar char="•"/>
              <a:tabLst>
                <a:tab pos="268605" algn="l"/>
              </a:tabLst>
            </a:pPr>
            <a:r>
              <a:rPr lang="en-US" altLang="en-US" sz="2100" dirty="0">
                <a:latin typeface="Georgia" panose="02040502050405020303" pitchFamily="18" charset="0"/>
                <a:cs typeface="Arial" panose="020B0604020202020204" pitchFamily="34" charset="0"/>
              </a:rPr>
              <a:t>A circularly linked list may be a natural option to represent arrays</a:t>
            </a:r>
          </a:p>
          <a:p>
            <a:pPr marL="268605" lvl="0" indent="-255905" defTabSz="914400">
              <a:spcBef>
                <a:spcPct val="0"/>
              </a:spcBef>
              <a:buFontTx/>
              <a:buNone/>
              <a:tabLst>
                <a:tab pos="268605" algn="l"/>
              </a:tabLst>
            </a:pPr>
            <a:r>
              <a:rPr lang="en-US" altLang="en-US" sz="2100" dirty="0">
                <a:latin typeface="Georgia" panose="02040502050405020303" pitchFamily="18" charset="0"/>
                <a:cs typeface="Arial" panose="020B0604020202020204" pitchFamily="34" charset="0"/>
              </a:rPr>
              <a:t>that are naturally circular, e.g. the corners of a polygon, a pool</a:t>
            </a:r>
          </a:p>
          <a:p>
            <a:pPr marL="268605" lvl="0" indent="-255905" defTabSz="914400">
              <a:spcBef>
                <a:spcPct val="0"/>
              </a:spcBef>
              <a:buFontTx/>
              <a:buNone/>
              <a:tabLst>
                <a:tab pos="268605" algn="l"/>
              </a:tabLst>
            </a:pPr>
            <a:r>
              <a:rPr lang="en-US" altLang="en-US" sz="2100" dirty="0">
                <a:latin typeface="Georgia" panose="02040502050405020303" pitchFamily="18" charset="0"/>
                <a:cs typeface="Arial" panose="020B0604020202020204" pitchFamily="34" charset="0"/>
              </a:rPr>
              <a:t>of buffers that are used and released in FIFO order, or a set of  processes that should be time-shared. In these applications, a pointer  to any node serves as a handle to the whole list.</a:t>
            </a:r>
          </a:p>
          <a:p>
            <a:pPr marL="268605" lvl="0" indent="-255905" defTabSz="914400">
              <a:spcBef>
                <a:spcPts val="300"/>
              </a:spcBef>
              <a:buClr>
                <a:srgbClr val="9F4DA2"/>
              </a:buClr>
              <a:buFontTx/>
              <a:buChar char="•"/>
              <a:tabLst>
                <a:tab pos="268605" algn="l"/>
              </a:tabLst>
            </a:pPr>
            <a:r>
              <a:rPr lang="en-US" altLang="en-US" sz="2100" dirty="0">
                <a:latin typeface="Georgia" panose="02040502050405020303" pitchFamily="18" charset="0"/>
                <a:cs typeface="Arial" panose="020B0604020202020204" pitchFamily="34" charset="0"/>
              </a:rPr>
              <a:t>With a circular list, a pointer to the last node gives easy access also to  the first node, by following one link. Thus, in applications that  require access to both ends of the list, a circular structure allows one  to handle the structure by a single pointer, instead of two.</a:t>
            </a:r>
          </a:p>
          <a:p>
            <a:pPr marL="268605" lvl="0" indent="-255905" defTabSz="914400">
              <a:spcBef>
                <a:spcPts val="300"/>
              </a:spcBef>
              <a:buClr>
                <a:srgbClr val="9F4DA2"/>
              </a:buClr>
              <a:buFontTx/>
              <a:buChar char="•"/>
              <a:tabLst>
                <a:tab pos="268605" algn="l"/>
              </a:tabLst>
            </a:pPr>
            <a:r>
              <a:rPr lang="en-US" altLang="en-US" sz="2100" dirty="0">
                <a:latin typeface="Georgia" panose="02040502050405020303" pitchFamily="18" charset="0"/>
                <a:cs typeface="Arial" panose="020B0604020202020204" pitchFamily="34" charset="0"/>
              </a:rPr>
              <a:t>The simplest representation for an empty </a:t>
            </a:r>
            <a:r>
              <a:rPr lang="en-US" altLang="en-US" sz="2100" i="1" dirty="0">
                <a:latin typeface="Georgia" panose="02040502050405020303" pitchFamily="18" charset="0"/>
                <a:cs typeface="Arial" panose="020B0604020202020204" pitchFamily="34" charset="0"/>
              </a:rPr>
              <a:t>circular </a:t>
            </a:r>
            <a:r>
              <a:rPr lang="en-US" altLang="en-US" sz="2100" dirty="0">
                <a:latin typeface="Georgia" panose="02040502050405020303" pitchFamily="18" charset="0"/>
                <a:cs typeface="Arial" panose="020B0604020202020204" pitchFamily="34" charset="0"/>
              </a:rPr>
              <a:t>list (when such a  thing makes sense) is a null pointer, indicating that the list has no  nodes. Without this choice, many algorithms have to test for this  special case, and handle it separately. By contrast, the use of null to  denote an empty </a:t>
            </a:r>
            <a:r>
              <a:rPr lang="en-US" altLang="en-US" sz="2100" i="1" dirty="0">
                <a:latin typeface="Georgia" panose="02040502050405020303" pitchFamily="18" charset="0"/>
                <a:cs typeface="Arial" panose="020B0604020202020204" pitchFamily="34" charset="0"/>
              </a:rPr>
              <a:t>linear </a:t>
            </a:r>
            <a:r>
              <a:rPr lang="en-US" altLang="en-US" sz="2100" dirty="0">
                <a:latin typeface="Georgia" panose="02040502050405020303" pitchFamily="18" charset="0"/>
                <a:cs typeface="Arial" panose="020B0604020202020204" pitchFamily="34" charset="0"/>
              </a:rPr>
              <a:t>list is more natural and often creates fewer  special cases.</a:t>
            </a:r>
            <a:endParaRPr lang="en-US" altLang="en-US" sz="2100" dirty="0">
              <a:latin typeface="Georgia" panose="02040502050405020303" pitchFamily="18" charset="0"/>
              <a:ea typeface="Arial" panose="020B0604020202020204" pitchFamily="34" charset="0"/>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D2CDC82F-E8A7-4A8E-ABD0-671782D232F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72710"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72</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58738"/>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Circular Link List(CO1)</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6100" y="966788"/>
            <a:ext cx="6359525" cy="635000"/>
          </a:xfrm>
        </p:spPr>
        <p:txBody>
          <a:bodyPr vert="horz" wrap="square" lIns="0" tIns="12065" rIns="0" bIns="0" numCol="1" rtlCol="0" anchor="ctr" anchorCtr="0" compatLnSpc="1">
            <a:spAutoFit/>
          </a:bodyPr>
          <a:lstStyle/>
          <a:p>
            <a:pPr marL="12700" marR="0" lvl="0" indent="0" algn="ctr" defTabSz="914400" rtl="0" eaLnBrk="0" fontAlgn="base" latinLnBrk="0" hangingPunct="0">
              <a:lnSpc>
                <a:spcPct val="100000"/>
              </a:lnSpc>
              <a:spcBef>
                <a:spcPts val="95"/>
              </a:spcBef>
              <a:spcAft>
                <a:spcPct val="0"/>
              </a:spcAft>
              <a:buClrTx/>
              <a:buSzTx/>
              <a:buFontTx/>
              <a:buNone/>
              <a:defRPr/>
            </a:pPr>
            <a:r>
              <a:rPr kumimoji="0" sz="4400" b="0" i="0" u="none" strike="noStrike" kern="1200" cap="none" spc="-100" normalizeH="0" baseline="0" noProof="0" dirty="0">
                <a:ln>
                  <a:noFill/>
                </a:ln>
                <a:solidFill>
                  <a:schemeClr val="tx1"/>
                </a:solidFill>
                <a:effectLst/>
                <a:uLnTx/>
                <a:uFillTx/>
                <a:latin typeface="+mj-lt"/>
                <a:ea typeface="+mj-ea"/>
                <a:cs typeface="+mj-cs"/>
              </a:rPr>
              <a:t>Types </a:t>
            </a:r>
            <a:r>
              <a:rPr kumimoji="0" sz="4400" b="0" i="0" u="none" strike="noStrike" kern="1200" cap="none" spc="-5" normalizeH="0" baseline="0" noProof="0" dirty="0">
                <a:ln>
                  <a:noFill/>
                </a:ln>
                <a:solidFill>
                  <a:schemeClr val="tx1"/>
                </a:solidFill>
                <a:effectLst/>
                <a:uLnTx/>
                <a:uFillTx/>
                <a:latin typeface="+mj-lt"/>
                <a:ea typeface="+mj-ea"/>
                <a:cs typeface="+mj-cs"/>
              </a:rPr>
              <a:t>of </a:t>
            </a:r>
            <a:r>
              <a:rPr kumimoji="0" sz="4400" b="0" i="0" u="none" strike="noStrike" kern="1200" cap="none" spc="-10" normalizeH="0" baseline="0" noProof="0" dirty="0">
                <a:ln>
                  <a:noFill/>
                </a:ln>
                <a:solidFill>
                  <a:schemeClr val="tx1"/>
                </a:solidFill>
                <a:effectLst/>
                <a:uLnTx/>
                <a:uFillTx/>
                <a:latin typeface="+mj-lt"/>
                <a:ea typeface="+mj-ea"/>
                <a:cs typeface="+mj-cs"/>
              </a:rPr>
              <a:t>circular </a:t>
            </a:r>
            <a:r>
              <a:rPr kumimoji="0" sz="4400" b="0" i="0" u="none" strike="noStrike" kern="1200" cap="none" spc="-5" normalizeH="0" baseline="0" noProof="0" dirty="0">
                <a:ln>
                  <a:noFill/>
                </a:ln>
                <a:solidFill>
                  <a:schemeClr val="tx1"/>
                </a:solidFill>
                <a:effectLst/>
                <a:uLnTx/>
                <a:uFillTx/>
                <a:latin typeface="+mj-lt"/>
                <a:ea typeface="+mj-ea"/>
                <a:cs typeface="+mj-cs"/>
              </a:rPr>
              <a:t>linked</a:t>
            </a:r>
            <a:r>
              <a:rPr kumimoji="0" sz="4400" b="0" i="0" u="none" strike="noStrike" kern="1200" cap="none" spc="90" normalizeH="0" baseline="0" noProof="0" dirty="0">
                <a:ln>
                  <a:noFill/>
                </a:ln>
                <a:solidFill>
                  <a:schemeClr val="tx1"/>
                </a:solidFill>
                <a:effectLst/>
                <a:uLnTx/>
                <a:uFillTx/>
                <a:latin typeface="+mj-lt"/>
                <a:ea typeface="+mj-ea"/>
                <a:cs typeface="+mj-cs"/>
              </a:rPr>
              <a:t> </a:t>
            </a:r>
            <a:r>
              <a:rPr kumimoji="0" sz="4400" b="0" i="0" u="none" strike="noStrike" kern="1200" cap="none" spc="-5" normalizeH="0" baseline="0" noProof="0" dirty="0">
                <a:ln>
                  <a:noFill/>
                </a:ln>
                <a:solidFill>
                  <a:schemeClr val="tx1"/>
                </a:solidFill>
                <a:effectLst/>
                <a:uLnTx/>
                <a:uFillTx/>
                <a:latin typeface="+mj-lt"/>
                <a:ea typeface="+mj-ea"/>
                <a:cs typeface="+mj-cs"/>
              </a:rPr>
              <a:t>list:</a:t>
            </a:r>
          </a:p>
        </p:txBody>
      </p:sp>
      <p:sp>
        <p:nvSpPr>
          <p:cNvPr id="73731" name="object 3"/>
          <p:cNvSpPr txBox="1"/>
          <p:nvPr/>
        </p:nvSpPr>
        <p:spPr>
          <a:xfrm>
            <a:off x="646113" y="1724025"/>
            <a:ext cx="7529512" cy="638175"/>
          </a:xfrm>
          <a:prstGeom prst="rect">
            <a:avLst/>
          </a:prstGeom>
          <a:noFill/>
          <a:ln w="9525">
            <a:noFill/>
          </a:ln>
        </p:spPr>
        <p:txBody>
          <a:bodyPr lIns="0" tIns="13335"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defTabSz="914400">
              <a:spcBef>
                <a:spcPts val="100"/>
              </a:spcBef>
              <a:buFontTx/>
              <a:buNone/>
              <a:tabLst>
                <a:tab pos="514350" algn="l"/>
              </a:tabLst>
            </a:pPr>
            <a:r>
              <a:rPr lang="en-US" altLang="en-US" sz="2000" b="1" dirty="0">
                <a:solidFill>
                  <a:srgbClr val="9F4DA2"/>
                </a:solidFill>
                <a:latin typeface="Georgia" panose="02040502050405020303" pitchFamily="18" charset="0"/>
                <a:cs typeface="Arial" panose="020B0604020202020204" pitchFamily="34" charset="0"/>
              </a:rPr>
              <a:t>1.	</a:t>
            </a:r>
            <a:r>
              <a:rPr lang="en-US" altLang="en-US" sz="2000" b="1" dirty="0">
                <a:latin typeface="Georgia" panose="02040502050405020303" pitchFamily="18" charset="0"/>
                <a:cs typeface="Arial" panose="020B0604020202020204" pitchFamily="34" charset="0"/>
              </a:rPr>
              <a:t>Singly</a:t>
            </a:r>
            <a:r>
              <a:rPr lang="en-US" altLang="en-US" sz="2000" dirty="0">
                <a:latin typeface="Georgia" panose="02040502050405020303" pitchFamily="18" charset="0"/>
                <a:cs typeface="Arial" panose="020B0604020202020204" pitchFamily="34" charset="0"/>
              </a:rPr>
              <a:t>: The last node points to the first node and there is only</a:t>
            </a:r>
          </a:p>
          <a:p>
            <a:pPr marL="0" lvl="0" indent="0" algn="ctr" defTabSz="914400">
              <a:spcBef>
                <a:spcPct val="0"/>
              </a:spcBef>
              <a:buFontTx/>
              <a:buNone/>
              <a:tabLst>
                <a:tab pos="514350" algn="l"/>
              </a:tabLst>
            </a:pPr>
            <a:r>
              <a:rPr lang="en-US" altLang="en-US" sz="2000" dirty="0">
                <a:latin typeface="Georgia" panose="02040502050405020303" pitchFamily="18" charset="0"/>
                <a:cs typeface="Arial" panose="020B0604020202020204" pitchFamily="34" charset="0"/>
              </a:rPr>
              <a:t>link between the nodes of linked list.</a:t>
            </a:r>
            <a:endParaRPr lang="en-US" altLang="en-US" sz="2000" dirty="0">
              <a:latin typeface="Georgia" panose="02040502050405020303" pitchFamily="18" charset="0"/>
              <a:ea typeface="Arial" panose="020B0604020202020204" pitchFamily="34" charset="0"/>
            </a:endParaRPr>
          </a:p>
        </p:txBody>
      </p:sp>
      <p:sp>
        <p:nvSpPr>
          <p:cNvPr id="73732" name="object 4"/>
          <p:cNvSpPr txBox="1"/>
          <p:nvPr/>
        </p:nvSpPr>
        <p:spPr>
          <a:xfrm>
            <a:off x="646113" y="4087813"/>
            <a:ext cx="7759700" cy="635000"/>
          </a:xfrm>
          <a:prstGeom prst="rect">
            <a:avLst/>
          </a:prstGeom>
          <a:noFill/>
          <a:ln w="9525">
            <a:noFill/>
          </a:ln>
        </p:spPr>
        <p:txBody>
          <a:bodyPr lIns="0" tIns="1270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621155" lvl="0" indent="-1609725" defTabSz="914400">
              <a:spcBef>
                <a:spcPts val="100"/>
              </a:spcBef>
              <a:buFontTx/>
              <a:buNone/>
              <a:tabLst>
                <a:tab pos="527050" algn="l"/>
              </a:tabLst>
            </a:pPr>
            <a:r>
              <a:rPr lang="en-US" altLang="en-US" sz="2000" b="1" dirty="0">
                <a:solidFill>
                  <a:srgbClr val="9F4DA2"/>
                </a:solidFill>
                <a:latin typeface="Georgia" panose="02040502050405020303" pitchFamily="18" charset="0"/>
                <a:cs typeface="Arial" panose="020B0604020202020204" pitchFamily="34" charset="0"/>
              </a:rPr>
              <a:t>2.	</a:t>
            </a:r>
            <a:r>
              <a:rPr lang="en-US" altLang="en-US" sz="2000" b="1" dirty="0">
                <a:latin typeface="Georgia" panose="02040502050405020303" pitchFamily="18" charset="0"/>
                <a:cs typeface="Arial" panose="020B0604020202020204" pitchFamily="34" charset="0"/>
              </a:rPr>
              <a:t>Doubly</a:t>
            </a:r>
            <a:r>
              <a:rPr lang="en-US" altLang="en-US" sz="2000" dirty="0">
                <a:latin typeface="Georgia" panose="02040502050405020303" pitchFamily="18" charset="0"/>
                <a:cs typeface="Arial" panose="020B0604020202020204" pitchFamily="34" charset="0"/>
              </a:rPr>
              <a:t>: The last node points to the first node and there are two  links between the nodes of linked list.</a:t>
            </a:r>
            <a:endParaRPr lang="en-US" altLang="en-US" sz="2000" dirty="0">
              <a:latin typeface="Georgia" panose="02040502050405020303" pitchFamily="18" charset="0"/>
              <a:ea typeface="Arial" panose="020B0604020202020204" pitchFamily="34" charset="0"/>
            </a:endParaRPr>
          </a:p>
        </p:txBody>
      </p:sp>
      <p:sp>
        <p:nvSpPr>
          <p:cNvPr id="73733" name="object 5"/>
          <p:cNvSpPr/>
          <p:nvPr/>
        </p:nvSpPr>
        <p:spPr>
          <a:xfrm>
            <a:off x="1931988" y="2576513"/>
            <a:ext cx="5291137" cy="1089025"/>
          </a:xfrm>
          <a:prstGeom prst="rect">
            <a:avLst/>
          </a:prstGeom>
          <a:blipFill rotWithShape="1">
            <a:blip r:embed="rId2"/>
            <a:stretch>
              <a:fillRect/>
            </a:stretch>
          </a:blipFill>
          <a:ln w="9525">
            <a:noFill/>
          </a:ln>
        </p:spPr>
        <p:txBody>
          <a:bodyPr lIns="0" tIns="0" rIns="0" bIns="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en-US" altLang="en-US" sz="1800" dirty="0">
              <a:latin typeface="Arial" panose="020B0604020202020204" pitchFamily="34" charset="0"/>
              <a:ea typeface="Arial" panose="020B0604020202020204" pitchFamily="34" charset="0"/>
            </a:endParaRPr>
          </a:p>
        </p:txBody>
      </p:sp>
      <p:sp>
        <p:nvSpPr>
          <p:cNvPr id="73734" name="object 6"/>
          <p:cNvSpPr/>
          <p:nvPr/>
        </p:nvSpPr>
        <p:spPr>
          <a:xfrm>
            <a:off x="1482725" y="4946650"/>
            <a:ext cx="6381750" cy="1168400"/>
          </a:xfrm>
          <a:prstGeom prst="rect">
            <a:avLst/>
          </a:prstGeom>
          <a:blipFill rotWithShape="1">
            <a:blip r:embed="rId3"/>
            <a:stretch>
              <a:fillRect/>
            </a:stretch>
          </a:blipFill>
          <a:ln w="9525">
            <a:noFill/>
          </a:ln>
        </p:spPr>
        <p:txBody>
          <a:bodyPr lIns="0" tIns="0" rIns="0" bIns="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en-US" altLang="en-US" sz="1800" dirty="0">
              <a:latin typeface="Arial" panose="020B0604020202020204" pitchFamily="34" charset="0"/>
              <a:ea typeface="Arial" panose="020B0604020202020204" pitchFamily="34" charset="0"/>
            </a:endParaRPr>
          </a:p>
        </p:txBody>
      </p:sp>
      <p:sp>
        <p:nvSpPr>
          <p:cNvPr id="7" name="Date Placeholder 6"/>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C78BCA7C-1D3C-47C7-85CC-D49B57A77608}"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73737" name="Slide Number Placeholder 8"/>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73</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10"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Circular Link List(CO1)</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6100" y="852488"/>
            <a:ext cx="7450138" cy="574675"/>
          </a:xfrm>
        </p:spPr>
        <p:txBody>
          <a:bodyPr vert="horz" wrap="square" lIns="0" tIns="12700" rIns="0" bIns="0" numCol="1" rtlCol="0" anchor="ctr" anchorCtr="0" compatLnSpc="1">
            <a:spAutoFit/>
          </a:bodyPr>
          <a:lstStyle/>
          <a:p>
            <a:pPr marL="12700" marR="0" lvl="0" indent="0" algn="ctr" defTabSz="914400" rtl="0" eaLnBrk="0" fontAlgn="base" latinLnBrk="0" hangingPunct="0">
              <a:lnSpc>
                <a:spcPct val="100000"/>
              </a:lnSpc>
              <a:spcBef>
                <a:spcPts val="100"/>
              </a:spcBef>
              <a:spcAft>
                <a:spcPct val="0"/>
              </a:spcAft>
              <a:buClrTx/>
              <a:buSzTx/>
              <a:buFontTx/>
              <a:buNone/>
              <a:defRPr/>
            </a:pPr>
            <a:r>
              <a:rPr kumimoji="0" sz="3600" b="1" i="0" u="none" strike="noStrike" kern="1200" cap="none" spc="-5" normalizeH="0" baseline="0" noProof="0" dirty="0">
                <a:ln>
                  <a:noFill/>
                </a:ln>
                <a:solidFill>
                  <a:schemeClr val="tx1"/>
                </a:solidFill>
                <a:effectLst/>
                <a:uLnTx/>
                <a:uFillTx/>
                <a:latin typeface="Trebuchet MS" panose="020B0603020202020204"/>
                <a:ea typeface="+mj-ea"/>
                <a:cs typeface="Trebuchet MS" panose="020B0603020202020204"/>
              </a:rPr>
              <a:t>Advantages </a:t>
            </a:r>
            <a:r>
              <a:rPr kumimoji="0" sz="3600" b="1" i="0" u="none" strike="noStrike" kern="1200" cap="none" spc="0" normalizeH="0" baseline="0" noProof="0" dirty="0">
                <a:ln>
                  <a:noFill/>
                </a:ln>
                <a:solidFill>
                  <a:schemeClr val="tx1"/>
                </a:solidFill>
                <a:effectLst/>
                <a:uLnTx/>
                <a:uFillTx/>
                <a:latin typeface="Trebuchet MS" panose="020B0603020202020204"/>
                <a:ea typeface="+mj-ea"/>
                <a:cs typeface="Trebuchet MS" panose="020B0603020202020204"/>
              </a:rPr>
              <a:t>of </a:t>
            </a:r>
            <a:r>
              <a:rPr kumimoji="0" sz="3600" b="1" i="0" u="none" strike="noStrike" kern="1200" cap="none" spc="-5" normalizeH="0" baseline="0" noProof="0" dirty="0">
                <a:ln>
                  <a:noFill/>
                </a:ln>
                <a:solidFill>
                  <a:schemeClr val="tx1"/>
                </a:solidFill>
                <a:effectLst/>
                <a:uLnTx/>
                <a:uFillTx/>
                <a:latin typeface="Trebuchet MS" panose="020B0603020202020204"/>
                <a:ea typeface="+mj-ea"/>
                <a:cs typeface="Trebuchet MS" panose="020B0603020202020204"/>
              </a:rPr>
              <a:t>Circular linked</a:t>
            </a:r>
            <a:r>
              <a:rPr kumimoji="0" sz="3600" b="1" i="0" u="none" strike="noStrike" kern="1200" cap="none" spc="-20" normalizeH="0" baseline="0" noProof="0" dirty="0">
                <a:ln>
                  <a:noFill/>
                </a:ln>
                <a:solidFill>
                  <a:schemeClr val="tx1"/>
                </a:solidFill>
                <a:effectLst/>
                <a:uLnTx/>
                <a:uFillTx/>
                <a:latin typeface="Trebuchet MS" panose="020B0603020202020204"/>
                <a:ea typeface="+mj-ea"/>
                <a:cs typeface="Trebuchet MS" panose="020B0603020202020204"/>
              </a:rPr>
              <a:t> </a:t>
            </a:r>
            <a:r>
              <a:rPr kumimoji="0" sz="3600" b="1" i="0" u="none" strike="noStrike" kern="1200" cap="none" spc="-5" normalizeH="0" baseline="0" noProof="0" dirty="0">
                <a:ln>
                  <a:noFill/>
                </a:ln>
                <a:solidFill>
                  <a:schemeClr val="tx1"/>
                </a:solidFill>
                <a:effectLst/>
                <a:uLnTx/>
                <a:uFillTx/>
                <a:latin typeface="Trebuchet MS" panose="020B0603020202020204"/>
                <a:ea typeface="+mj-ea"/>
                <a:cs typeface="Trebuchet MS" panose="020B0603020202020204"/>
              </a:rPr>
              <a:t>lists:</a:t>
            </a:r>
            <a:endParaRPr kumimoji="0" sz="3600" b="0" i="0" u="none" strike="noStrike" kern="1200" cap="none" spc="0" normalizeH="0" baseline="0" noProof="0" dirty="0">
              <a:ln>
                <a:noFill/>
              </a:ln>
              <a:solidFill>
                <a:schemeClr val="tx1"/>
              </a:solidFill>
              <a:effectLst/>
              <a:uLnTx/>
              <a:uFillTx/>
              <a:latin typeface="Trebuchet MS" panose="020B0603020202020204"/>
              <a:ea typeface="+mj-ea"/>
              <a:cs typeface="Trebuchet MS" panose="020B0603020202020204"/>
            </a:endParaRPr>
          </a:p>
        </p:txBody>
      </p:sp>
      <p:sp>
        <p:nvSpPr>
          <p:cNvPr id="74755" name="object 3"/>
          <p:cNvSpPr txBox="1"/>
          <p:nvPr/>
        </p:nvSpPr>
        <p:spPr>
          <a:xfrm>
            <a:off x="655638" y="1587500"/>
            <a:ext cx="7912100" cy="4537075"/>
          </a:xfrm>
          <a:prstGeom prst="rect">
            <a:avLst/>
          </a:prstGeom>
          <a:noFill/>
          <a:ln w="9525">
            <a:noFill/>
          </a:ln>
        </p:spPr>
        <p:txBody>
          <a:bodyPr lIns="0" tIns="76835"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527050" lvl="0" indent="-514350" defTabSz="914400">
              <a:lnSpc>
                <a:spcPts val="2115"/>
              </a:lnSpc>
              <a:spcBef>
                <a:spcPts val="600"/>
              </a:spcBef>
              <a:buClr>
                <a:srgbClr val="9F4DA2"/>
              </a:buClr>
              <a:buFontTx/>
              <a:buAutoNum type="arabicPeriod"/>
              <a:tabLst>
                <a:tab pos="527050" algn="l"/>
              </a:tabLst>
            </a:pPr>
            <a:r>
              <a:rPr lang="en-US" altLang="en-US" sz="2200" dirty="0">
                <a:latin typeface="Georgia" panose="02040502050405020303" pitchFamily="18" charset="0"/>
                <a:cs typeface="Arial" panose="020B0604020202020204" pitchFamily="34" charset="0"/>
              </a:rPr>
              <a:t>Any node can be a starting point. We can traverse the whole  list by starting from any point. We just need to stop when  the first visited node is visited again.</a:t>
            </a:r>
          </a:p>
          <a:p>
            <a:pPr marL="527050" lvl="0" indent="-514350" defTabSz="914400">
              <a:spcBef>
                <a:spcPts val="40"/>
              </a:spcBef>
              <a:buClr>
                <a:srgbClr val="9F4DA2"/>
              </a:buClr>
              <a:buFont typeface="Georgia" panose="02040502050405020303" pitchFamily="18" charset="0"/>
              <a:buAutoNum type="arabicPeriod"/>
              <a:tabLst>
                <a:tab pos="527050" algn="l"/>
              </a:tabLst>
            </a:pPr>
            <a:endParaRPr lang="en-US" altLang="en-US" sz="2300" dirty="0">
              <a:latin typeface="Times New Roman" panose="02020603050405020304" pitchFamily="18" charset="0"/>
              <a:cs typeface="Times New Roman" panose="02020603050405020304" pitchFamily="18" charset="0"/>
            </a:endParaRPr>
          </a:p>
          <a:p>
            <a:pPr marL="527050" lvl="0" indent="-514350" defTabSz="914400">
              <a:lnSpc>
                <a:spcPct val="80000"/>
              </a:lnSpc>
              <a:spcBef>
                <a:spcPct val="0"/>
              </a:spcBef>
              <a:buClr>
                <a:srgbClr val="9F4DA2"/>
              </a:buClr>
              <a:buFontTx/>
              <a:buAutoNum type="arabicPeriod"/>
              <a:tabLst>
                <a:tab pos="527050" algn="l"/>
              </a:tabLst>
            </a:pPr>
            <a:r>
              <a:rPr lang="en-US" altLang="en-US" sz="2200" dirty="0">
                <a:latin typeface="Georgia" panose="02040502050405020303" pitchFamily="18" charset="0"/>
                <a:cs typeface="Arial" panose="020B0604020202020204" pitchFamily="34" charset="0"/>
              </a:rPr>
              <a:t>Circular lists are useful in applications to repeatedly go  around the list. </a:t>
            </a:r>
            <a:r>
              <a:rPr lang="en-US" altLang="en-US" sz="2200" i="1" dirty="0">
                <a:latin typeface="Georgia" panose="02040502050405020303" pitchFamily="18" charset="0"/>
                <a:cs typeface="Arial" panose="020B0604020202020204" pitchFamily="34" charset="0"/>
              </a:rPr>
              <a:t>For example</a:t>
            </a:r>
            <a:r>
              <a:rPr lang="en-US" altLang="en-US" sz="2200" dirty="0">
                <a:latin typeface="Georgia" panose="02040502050405020303" pitchFamily="18" charset="0"/>
                <a:cs typeface="Arial" panose="020B0604020202020204" pitchFamily="34" charset="0"/>
              </a:rPr>
              <a:t>: when multiple applications  are running on a PC, it is common for the operating system  to put the running applications on a list and then to cycle  through them, giving each of them a slice of time to execute,  and then making them wait while the CPU is given to  another application. It is convenient for the operating  system to use a circular list so that when it reaches the end  of the list it can cycle around to the front of the list.</a:t>
            </a:r>
          </a:p>
          <a:p>
            <a:pPr marL="527050" lvl="0" indent="-514350" defTabSz="914400">
              <a:spcBef>
                <a:spcPts val="50"/>
              </a:spcBef>
              <a:buClr>
                <a:srgbClr val="9F4DA2"/>
              </a:buClr>
              <a:buFont typeface="Georgia" panose="02040502050405020303" pitchFamily="18" charset="0"/>
              <a:buAutoNum type="arabicPeriod"/>
              <a:tabLst>
                <a:tab pos="527050" algn="l"/>
              </a:tabLst>
            </a:pPr>
            <a:endParaRPr lang="en-US" altLang="en-US" sz="2300" dirty="0">
              <a:latin typeface="Times New Roman" panose="02020603050405020304" pitchFamily="18" charset="0"/>
              <a:cs typeface="Times New Roman" panose="02020603050405020304" pitchFamily="18" charset="0"/>
            </a:endParaRPr>
          </a:p>
          <a:p>
            <a:pPr marL="527050" lvl="0" indent="-514350" defTabSz="914400">
              <a:lnSpc>
                <a:spcPts val="2115"/>
              </a:lnSpc>
              <a:spcBef>
                <a:spcPct val="0"/>
              </a:spcBef>
              <a:buClr>
                <a:srgbClr val="9F4DA2"/>
              </a:buClr>
              <a:buFontTx/>
              <a:buAutoNum type="arabicPeriod"/>
              <a:tabLst>
                <a:tab pos="527050" algn="l"/>
              </a:tabLst>
            </a:pPr>
            <a:r>
              <a:rPr lang="en-US" altLang="en-US" sz="2200" dirty="0">
                <a:latin typeface="Georgia" panose="02040502050405020303" pitchFamily="18" charset="0"/>
                <a:cs typeface="Arial" panose="020B0604020202020204" pitchFamily="34" charset="0"/>
              </a:rPr>
              <a:t>Circular Doubly Linked Lists are used for implementation  of advanced data structures like Fibonacci Heap.</a:t>
            </a:r>
            <a:endParaRPr lang="en-US" altLang="en-US" sz="2200" dirty="0">
              <a:latin typeface="Georgia" panose="02040502050405020303" pitchFamily="18" charset="0"/>
              <a:ea typeface="Arial" panose="020B0604020202020204" pitchFamily="34" charset="0"/>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1E8A5FD5-7598-42A8-8E91-6CC28D144E2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74758"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74</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Circular Link List(CO1)</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1066800"/>
            <a:ext cx="7369175" cy="574675"/>
          </a:xfrm>
        </p:spPr>
        <p:txBody>
          <a:bodyPr vert="horz" wrap="square" lIns="0" tIns="12700" rIns="0" bIns="0" numCol="1" rtlCol="0" anchor="ctr" anchorCtr="0" compatLnSpc="1">
            <a:spAutoFit/>
          </a:bodyPr>
          <a:lstStyle/>
          <a:p>
            <a:pPr marL="12700" marR="0" lvl="0" indent="0" algn="ctr" defTabSz="914400" rtl="0" eaLnBrk="0" fontAlgn="base" latinLnBrk="0" hangingPunct="0">
              <a:lnSpc>
                <a:spcPct val="100000"/>
              </a:lnSpc>
              <a:spcBef>
                <a:spcPts val="100"/>
              </a:spcBef>
              <a:spcAft>
                <a:spcPct val="0"/>
              </a:spcAft>
              <a:buClrTx/>
              <a:buSzTx/>
              <a:buFontTx/>
              <a:buNone/>
              <a:defRPr/>
            </a:pPr>
            <a:r>
              <a:rPr kumimoji="0" sz="3600" b="0" i="0" u="none" strike="noStrike" kern="1200" cap="none" spc="-5" normalizeH="0" baseline="0" noProof="0" dirty="0">
                <a:ln>
                  <a:noFill/>
                </a:ln>
                <a:solidFill>
                  <a:schemeClr val="tx1"/>
                </a:solidFill>
                <a:effectLst/>
                <a:uLnTx/>
                <a:uFillTx/>
                <a:latin typeface="+mj-lt"/>
                <a:ea typeface="+mj-ea"/>
                <a:cs typeface="+mj-cs"/>
              </a:rPr>
              <a:t>Disadvantages </a:t>
            </a:r>
            <a:r>
              <a:rPr kumimoji="0" sz="3600" b="0" i="0" u="none" strike="noStrike" kern="1200" cap="none" spc="0" normalizeH="0" baseline="0" noProof="0" dirty="0">
                <a:ln>
                  <a:noFill/>
                </a:ln>
                <a:solidFill>
                  <a:schemeClr val="tx1"/>
                </a:solidFill>
                <a:effectLst/>
                <a:uLnTx/>
                <a:uFillTx/>
                <a:latin typeface="+mj-lt"/>
                <a:ea typeface="+mj-ea"/>
                <a:cs typeface="+mj-cs"/>
              </a:rPr>
              <a:t>of </a:t>
            </a:r>
            <a:r>
              <a:rPr kumimoji="0" sz="3600" b="0" i="0" u="none" strike="noStrike" kern="1200" cap="none" spc="-5" normalizeH="0" baseline="0" noProof="0" dirty="0">
                <a:ln>
                  <a:noFill/>
                </a:ln>
                <a:solidFill>
                  <a:schemeClr val="tx1"/>
                </a:solidFill>
                <a:effectLst/>
                <a:uLnTx/>
                <a:uFillTx/>
                <a:latin typeface="+mj-lt"/>
                <a:ea typeface="+mj-ea"/>
                <a:cs typeface="+mj-cs"/>
              </a:rPr>
              <a:t>Circular </a:t>
            </a:r>
            <a:r>
              <a:rPr kumimoji="0" sz="3600" b="0" i="0" u="none" strike="noStrike" kern="1200" cap="none" spc="0" normalizeH="0" baseline="0" noProof="0" dirty="0">
                <a:ln>
                  <a:noFill/>
                </a:ln>
                <a:solidFill>
                  <a:schemeClr val="tx1"/>
                </a:solidFill>
                <a:effectLst/>
                <a:uLnTx/>
                <a:uFillTx/>
                <a:latin typeface="+mj-lt"/>
                <a:ea typeface="+mj-ea"/>
                <a:cs typeface="+mj-cs"/>
              </a:rPr>
              <a:t>linked</a:t>
            </a:r>
            <a:r>
              <a:rPr kumimoji="0" sz="3600" b="0" i="0" u="none" strike="noStrike" kern="1200" cap="none" spc="-95" normalizeH="0" baseline="0" noProof="0" dirty="0">
                <a:ln>
                  <a:noFill/>
                </a:ln>
                <a:solidFill>
                  <a:schemeClr val="tx1"/>
                </a:solidFill>
                <a:effectLst/>
                <a:uLnTx/>
                <a:uFillTx/>
                <a:latin typeface="+mj-lt"/>
                <a:ea typeface="+mj-ea"/>
                <a:cs typeface="+mj-cs"/>
              </a:rPr>
              <a:t> </a:t>
            </a:r>
            <a:r>
              <a:rPr kumimoji="0" sz="3600" b="0" i="0" u="none" strike="noStrike" kern="1200" cap="none" spc="0" normalizeH="0" baseline="0" noProof="0" dirty="0">
                <a:ln>
                  <a:noFill/>
                </a:ln>
                <a:solidFill>
                  <a:schemeClr val="tx1"/>
                </a:solidFill>
                <a:effectLst/>
                <a:uLnTx/>
                <a:uFillTx/>
                <a:latin typeface="+mj-lt"/>
                <a:ea typeface="+mj-ea"/>
                <a:cs typeface="+mj-cs"/>
              </a:rPr>
              <a:t>list</a:t>
            </a:r>
          </a:p>
        </p:txBody>
      </p:sp>
      <p:sp>
        <p:nvSpPr>
          <p:cNvPr id="75779" name="object 3"/>
          <p:cNvSpPr>
            <a:spLocks noGrp="1"/>
          </p:cNvSpPr>
          <p:nvPr>
            <p:ph idx="1"/>
          </p:nvPr>
        </p:nvSpPr>
        <p:spPr>
          <a:xfrm>
            <a:off x="457200" y="2012950"/>
            <a:ext cx="8229600" cy="4525963"/>
          </a:xfrm>
        </p:spPr>
        <p:txBody>
          <a:bodyPr vert="horz" wrap="square" lIns="0" tIns="12065" rIns="0" bIns="0" anchor="t" anchorCtr="0">
            <a:spAutoFit/>
          </a:bodyPr>
          <a:lstStyle/>
          <a:p>
            <a:pPr marL="584200" indent="-514350" defTabSz="914400">
              <a:spcBef>
                <a:spcPts val="100"/>
              </a:spcBef>
              <a:buClr>
                <a:srgbClr val="9F4DA2"/>
              </a:buClr>
              <a:buFont typeface="Arial" panose="020B0604020202020204" pitchFamily="34" charset="0"/>
              <a:buAutoNum type="arabicPeriod"/>
              <a:tabLst>
                <a:tab pos="584200" algn="l"/>
              </a:tabLst>
            </a:pPr>
            <a:r>
              <a:rPr lang="en-US" altLang="en-US" dirty="0"/>
              <a:t>Depending on the implementation, inserting at  start of list would require doing a search for  last node which could be expensive.</a:t>
            </a:r>
          </a:p>
          <a:p>
            <a:pPr marL="584200" indent="-514350" defTabSz="914400">
              <a:spcBef>
                <a:spcPts val="50"/>
              </a:spcBef>
              <a:buClr>
                <a:srgbClr val="9F4DA2"/>
              </a:buClr>
              <a:buFont typeface="Georgia" panose="02040502050405020303" pitchFamily="18" charset="0"/>
              <a:buAutoNum type="arabicPeriod"/>
              <a:tabLst>
                <a:tab pos="584200" algn="l"/>
              </a:tabLst>
            </a:pPr>
            <a:endParaRPr lang="en-US" altLang="en-US" sz="3400" dirty="0">
              <a:latin typeface="Times New Roman" panose="02020603050405020304" pitchFamily="18" charset="0"/>
              <a:cs typeface="Times New Roman" panose="02020603050405020304" pitchFamily="18" charset="0"/>
            </a:endParaRPr>
          </a:p>
          <a:p>
            <a:pPr marL="584200" indent="-514350" defTabSz="914400">
              <a:buClr>
                <a:srgbClr val="9F4DA2"/>
              </a:buClr>
              <a:buFont typeface="Arial" panose="020B0604020202020204" pitchFamily="34" charset="0"/>
              <a:buAutoNum type="arabicPeriod"/>
              <a:tabLst>
                <a:tab pos="584200" algn="l"/>
              </a:tabLst>
            </a:pPr>
            <a:r>
              <a:rPr lang="en-US" altLang="en-US" dirty="0"/>
              <a:t>Finding end of the list and loop control is  harder ( no NULL’s to mark the beginning and  end).</a:t>
            </a: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4B7CD620-2979-4C72-9D73-C97AFACAE326}"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75782"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75</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Circular Link List(CO1)</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object 2"/>
          <p:cNvSpPr>
            <a:spLocks noGrp="1"/>
          </p:cNvSpPr>
          <p:nvPr>
            <p:ph type="title"/>
          </p:nvPr>
        </p:nvSpPr>
        <p:spPr>
          <a:xfrm>
            <a:off x="536575" y="976313"/>
            <a:ext cx="7175500" cy="1368425"/>
          </a:xfrm>
        </p:spPr>
        <p:txBody>
          <a:bodyPr vert="horz" wrap="square" lIns="0" tIns="13335" rIns="0" bIns="0" anchor="ctr" anchorCtr="0">
            <a:spAutoFit/>
          </a:bodyPr>
          <a:lstStyle/>
          <a:p>
            <a:pPr marL="12700" indent="0">
              <a:spcBef>
                <a:spcPts val="100"/>
              </a:spcBef>
            </a:pPr>
            <a:r>
              <a:rPr lang="en-US" altLang="en-US" dirty="0"/>
              <a:t>Operations on singly circular  linked list</a:t>
            </a:r>
          </a:p>
        </p:txBody>
      </p:sp>
      <p:sp>
        <p:nvSpPr>
          <p:cNvPr id="3" name="object 3"/>
          <p:cNvSpPr txBox="1"/>
          <p:nvPr/>
        </p:nvSpPr>
        <p:spPr>
          <a:xfrm>
            <a:off x="655638" y="2617788"/>
            <a:ext cx="2147888" cy="1787525"/>
          </a:xfrm>
          <a:prstGeom prst="rect">
            <a:avLst/>
          </a:prstGeom>
        </p:spPr>
        <p:txBody>
          <a:bodyPr lIns="0" tIns="51435" rIns="0" bIns="0">
            <a:spAutoFit/>
          </a:bodyPr>
          <a:lstStyle/>
          <a:p>
            <a:pPr marL="268605" marR="0" indent="-256540" defTabSz="914400">
              <a:spcBef>
                <a:spcPts val="405"/>
              </a:spcBef>
              <a:buClr>
                <a:srgbClr val="9F4DA2"/>
              </a:buClr>
              <a:buSzTx/>
              <a:buFontTx/>
              <a:buChar char="•"/>
              <a:tabLst>
                <a:tab pos="269240" algn="l"/>
              </a:tabLst>
              <a:defRPr/>
            </a:pPr>
            <a:r>
              <a:rPr kumimoji="0" sz="3600" kern="1200" cap="none" spc="0" normalizeH="0" baseline="0" noProof="0" dirty="0">
                <a:latin typeface="Georgia" panose="02040502050405020303"/>
                <a:ea typeface="+mn-ea"/>
                <a:cs typeface="Georgia" panose="02040502050405020303"/>
              </a:rPr>
              <a:t>Insertion</a:t>
            </a:r>
          </a:p>
          <a:p>
            <a:pPr marL="268605" marR="0" indent="-256540" defTabSz="914400">
              <a:spcBef>
                <a:spcPts val="300"/>
              </a:spcBef>
              <a:buClr>
                <a:srgbClr val="9F4DA2"/>
              </a:buClr>
              <a:buSzTx/>
              <a:buFontTx/>
              <a:buChar char="•"/>
              <a:tabLst>
                <a:tab pos="269240" algn="l"/>
              </a:tabLst>
              <a:defRPr/>
            </a:pPr>
            <a:r>
              <a:rPr kumimoji="0" sz="3600" kern="1200" cap="none" spc="-5" normalizeH="0" baseline="0" noProof="0" dirty="0">
                <a:latin typeface="Georgia" panose="02040502050405020303"/>
                <a:ea typeface="+mn-ea"/>
                <a:cs typeface="Georgia" panose="02040502050405020303"/>
              </a:rPr>
              <a:t>Deletion</a:t>
            </a:r>
            <a:endParaRPr kumimoji="0" sz="3600" kern="1200" cap="none" spc="0" normalizeH="0" baseline="0" noProof="0" dirty="0">
              <a:latin typeface="Georgia" panose="02040502050405020303"/>
              <a:ea typeface="+mn-ea"/>
              <a:cs typeface="Georgia" panose="02040502050405020303"/>
            </a:endParaRPr>
          </a:p>
          <a:p>
            <a:pPr marL="268605" marR="0" indent="-256540" defTabSz="914400">
              <a:spcBef>
                <a:spcPts val="300"/>
              </a:spcBef>
              <a:buClr>
                <a:srgbClr val="9F4DA2"/>
              </a:buClr>
              <a:buSzTx/>
              <a:buFontTx/>
              <a:buChar char="•"/>
              <a:tabLst>
                <a:tab pos="269240" algn="l"/>
              </a:tabLst>
              <a:defRPr/>
            </a:pPr>
            <a:r>
              <a:rPr kumimoji="0" sz="3600" kern="1200" cap="none" spc="-5" normalizeH="0" baseline="0" noProof="0" dirty="0">
                <a:latin typeface="Georgia" panose="02040502050405020303"/>
                <a:ea typeface="+mn-ea"/>
                <a:cs typeface="Georgia" panose="02040502050405020303"/>
              </a:rPr>
              <a:t>Display</a:t>
            </a:r>
            <a:endParaRPr kumimoji="0" sz="3600" kern="1200" cap="none" spc="0" normalizeH="0" baseline="0" noProof="0" dirty="0">
              <a:latin typeface="Georgia" panose="02040502050405020303"/>
              <a:ea typeface="+mn-ea"/>
              <a:cs typeface="Georgia" panose="02040502050405020303"/>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87AC955B-756B-4EB3-9717-2B863D9423A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76806"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76</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Circular Link List(CO1)</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02013" y="1111250"/>
            <a:ext cx="2359025" cy="635000"/>
          </a:xfrm>
        </p:spPr>
        <p:txBody>
          <a:bodyPr vert="horz" wrap="square" lIns="0" tIns="12065" rIns="0" bIns="0" numCol="1" rtlCol="0" anchor="ctr" anchorCtr="0" compatLnSpc="1">
            <a:spAutoFit/>
          </a:bodyPr>
          <a:lstStyle/>
          <a:p>
            <a:pPr marL="12700" marR="0" lvl="0" indent="0" algn="ctr" defTabSz="914400" rtl="0" eaLnBrk="0" fontAlgn="base" latinLnBrk="0" hangingPunct="0">
              <a:lnSpc>
                <a:spcPct val="100000"/>
              </a:lnSpc>
              <a:spcBef>
                <a:spcPts val="95"/>
              </a:spcBef>
              <a:spcAft>
                <a:spcPct val="0"/>
              </a:spcAft>
              <a:buClrTx/>
              <a:buSzTx/>
              <a:buFontTx/>
              <a:buNone/>
              <a:defRPr/>
            </a:pPr>
            <a:r>
              <a:rPr kumimoji="0" sz="4400" b="0" i="0" u="none" strike="noStrike" kern="1200" cap="none" spc="-10" normalizeH="0" baseline="0" noProof="0" dirty="0">
                <a:ln>
                  <a:noFill/>
                </a:ln>
                <a:solidFill>
                  <a:schemeClr val="tx1"/>
                </a:solidFill>
                <a:effectLst/>
                <a:uLnTx/>
                <a:uFillTx/>
                <a:latin typeface="+mj-lt"/>
                <a:ea typeface="+mj-ea"/>
                <a:cs typeface="+mj-cs"/>
              </a:rPr>
              <a:t>Insertion</a:t>
            </a:r>
            <a:r>
              <a:rPr kumimoji="0" sz="4400" b="0" i="0" u="none" strike="noStrike" kern="1200" cap="none" spc="-45" normalizeH="0" baseline="0" noProof="0" dirty="0">
                <a:ln>
                  <a:noFill/>
                </a:ln>
                <a:solidFill>
                  <a:schemeClr val="tx1"/>
                </a:solidFill>
                <a:effectLst/>
                <a:uLnTx/>
                <a:uFillTx/>
                <a:latin typeface="+mj-lt"/>
                <a:ea typeface="+mj-ea"/>
                <a:cs typeface="+mj-cs"/>
              </a:rPr>
              <a:t> </a:t>
            </a:r>
            <a:r>
              <a:rPr kumimoji="0" sz="4400" b="0" i="0" u="none" strike="noStrike" kern="1200" cap="none" spc="-5" normalizeH="0" baseline="0" noProof="0" dirty="0">
                <a:ln>
                  <a:noFill/>
                </a:ln>
                <a:solidFill>
                  <a:schemeClr val="tx1"/>
                </a:solidFill>
                <a:effectLst/>
                <a:uLnTx/>
                <a:uFillTx/>
                <a:latin typeface="+mj-lt"/>
                <a:ea typeface="+mj-ea"/>
                <a:cs typeface="+mj-cs"/>
              </a:rPr>
              <a:t>:</a:t>
            </a:r>
          </a:p>
        </p:txBody>
      </p:sp>
      <p:sp>
        <p:nvSpPr>
          <p:cNvPr id="77827" name="object 3"/>
          <p:cNvSpPr txBox="1"/>
          <p:nvPr/>
        </p:nvSpPr>
        <p:spPr>
          <a:xfrm>
            <a:off x="646113" y="2230438"/>
            <a:ext cx="7278687" cy="3122612"/>
          </a:xfrm>
          <a:prstGeom prst="rect">
            <a:avLst/>
          </a:prstGeom>
          <a:noFill/>
          <a:ln w="9525">
            <a:noFill/>
          </a:ln>
        </p:spPr>
        <p:txBody>
          <a:bodyPr lIns="0" tIns="5334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268605" lvl="0" indent="-255905" defTabSz="914400">
              <a:spcBef>
                <a:spcPts val="425"/>
              </a:spcBef>
              <a:buClr>
                <a:srgbClr val="9F4DA2"/>
              </a:buClr>
              <a:buFontTx/>
              <a:buChar char="•"/>
              <a:tabLst>
                <a:tab pos="268605" algn="l"/>
              </a:tabLst>
            </a:pPr>
            <a:r>
              <a:rPr lang="en-US" altLang="en-US" sz="2800" dirty="0">
                <a:latin typeface="Georgia" panose="02040502050405020303" pitchFamily="18" charset="0"/>
                <a:cs typeface="Arial" panose="020B0604020202020204" pitchFamily="34" charset="0"/>
              </a:rPr>
              <a:t>Insertion can be of three types.</a:t>
            </a:r>
          </a:p>
          <a:p>
            <a:pPr marL="268605" lvl="0" indent="-255905" defTabSz="914400">
              <a:spcBef>
                <a:spcPts val="315"/>
              </a:spcBef>
              <a:buFontTx/>
              <a:buNone/>
              <a:tabLst>
                <a:tab pos="268605" algn="l"/>
              </a:tabLst>
            </a:pPr>
            <a:r>
              <a:rPr lang="en-US" altLang="en-US" sz="2600" dirty="0">
                <a:solidFill>
                  <a:srgbClr val="438085"/>
                </a:solidFill>
                <a:latin typeface="Georgia" panose="02040502050405020303" pitchFamily="18" charset="0"/>
                <a:cs typeface="Arial" panose="020B0604020202020204" pitchFamily="34" charset="0"/>
              </a:rPr>
              <a:t>▫	Insert at first</a:t>
            </a:r>
            <a:endParaRPr lang="en-US" altLang="en-US" sz="2600" dirty="0">
              <a:latin typeface="Georgia" panose="02040502050405020303" pitchFamily="18" charset="0"/>
              <a:cs typeface="Arial" panose="020B0604020202020204" pitchFamily="34" charset="0"/>
            </a:endParaRPr>
          </a:p>
          <a:p>
            <a:pPr marL="268605" lvl="0" indent="-255905" defTabSz="914400">
              <a:spcBef>
                <a:spcPts val="300"/>
              </a:spcBef>
              <a:buFontTx/>
              <a:buNone/>
              <a:tabLst>
                <a:tab pos="268605" algn="l"/>
              </a:tabLst>
            </a:pPr>
            <a:r>
              <a:rPr lang="en-US" altLang="en-US" sz="2600" dirty="0">
                <a:solidFill>
                  <a:srgbClr val="438085"/>
                </a:solidFill>
                <a:latin typeface="Georgia" panose="02040502050405020303" pitchFamily="18" charset="0"/>
                <a:cs typeface="Arial" panose="020B0604020202020204" pitchFamily="34" charset="0"/>
              </a:rPr>
              <a:t>▫	Insert at last</a:t>
            </a:r>
            <a:endParaRPr lang="en-US" altLang="en-US" sz="2600" dirty="0">
              <a:latin typeface="Georgia" panose="02040502050405020303" pitchFamily="18" charset="0"/>
              <a:cs typeface="Arial" panose="020B0604020202020204" pitchFamily="34" charset="0"/>
            </a:endParaRPr>
          </a:p>
          <a:p>
            <a:pPr marL="268605" lvl="0" indent="-255905" defTabSz="914400">
              <a:spcBef>
                <a:spcPts val="300"/>
              </a:spcBef>
              <a:buFontTx/>
              <a:buNone/>
              <a:tabLst>
                <a:tab pos="268605" algn="l"/>
              </a:tabLst>
            </a:pPr>
            <a:r>
              <a:rPr lang="en-US" altLang="en-US" sz="2600" dirty="0">
                <a:solidFill>
                  <a:srgbClr val="438085"/>
                </a:solidFill>
                <a:latin typeface="Georgia" panose="02040502050405020303" pitchFamily="18" charset="0"/>
                <a:cs typeface="Arial" panose="020B0604020202020204" pitchFamily="34" charset="0"/>
              </a:rPr>
              <a:t>▫	Insert after constant</a:t>
            </a:r>
            <a:endParaRPr lang="en-US" altLang="en-US" sz="2600" dirty="0">
              <a:latin typeface="Georgia" panose="02040502050405020303" pitchFamily="18" charset="0"/>
              <a:cs typeface="Arial" panose="020B0604020202020204" pitchFamily="34" charset="0"/>
            </a:endParaRPr>
          </a:p>
          <a:p>
            <a:pPr marL="268605" lvl="0" indent="-255905" defTabSz="914400">
              <a:spcBef>
                <a:spcPts val="40"/>
              </a:spcBef>
              <a:buFontTx/>
              <a:buNone/>
              <a:tabLst>
                <a:tab pos="268605" algn="l"/>
              </a:tabLst>
            </a:pPr>
            <a:endParaRPr lang="en-US" altLang="en-US" dirty="0">
              <a:latin typeface="Times New Roman" panose="02020603050405020304" pitchFamily="18" charset="0"/>
              <a:cs typeface="Times New Roman" panose="02020603050405020304" pitchFamily="18" charset="0"/>
            </a:endParaRPr>
          </a:p>
          <a:p>
            <a:pPr marL="268605" lvl="0" indent="-255905" defTabSz="914400">
              <a:spcBef>
                <a:spcPct val="0"/>
              </a:spcBef>
              <a:buClr>
                <a:srgbClr val="9F4DA2"/>
              </a:buClr>
              <a:buFontTx/>
              <a:buChar char="•"/>
              <a:tabLst>
                <a:tab pos="268605" algn="l"/>
              </a:tabLst>
            </a:pPr>
            <a:r>
              <a:rPr lang="en-US" altLang="en-US" sz="2800" dirty="0">
                <a:latin typeface="Georgia" panose="02040502050405020303" pitchFamily="18" charset="0"/>
                <a:cs typeface="Arial" panose="020B0604020202020204" pitchFamily="34" charset="0"/>
              </a:rPr>
              <a:t>Note: insertion after constant in circular and  linear linked list is exact same .</a:t>
            </a:r>
            <a:endParaRPr lang="en-US" altLang="en-US" sz="2800" dirty="0">
              <a:latin typeface="Georgia" panose="02040502050405020303" pitchFamily="18" charset="0"/>
              <a:ea typeface="Arial" panose="020B0604020202020204" pitchFamily="34" charset="0"/>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CEE31A2D-2A1A-49DC-BBBE-446972A082A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77830"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77</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Circular Link List(CO1)</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41613" y="1041400"/>
            <a:ext cx="3733800" cy="635000"/>
          </a:xfrm>
        </p:spPr>
        <p:txBody>
          <a:bodyPr vert="horz" wrap="square" lIns="0" tIns="12065" rIns="0" bIns="0" numCol="1" rtlCol="0" anchor="ctr" anchorCtr="0" compatLnSpc="1">
            <a:spAutoFit/>
          </a:bodyPr>
          <a:lstStyle/>
          <a:p>
            <a:pPr marL="12700" marR="0" lvl="0" indent="0" algn="ctr" defTabSz="914400" rtl="0" eaLnBrk="0" fontAlgn="base" latinLnBrk="0" hangingPunct="0">
              <a:lnSpc>
                <a:spcPct val="100000"/>
              </a:lnSpc>
              <a:spcBef>
                <a:spcPts val="95"/>
              </a:spcBef>
              <a:spcAft>
                <a:spcPct val="0"/>
              </a:spcAft>
              <a:buClrTx/>
              <a:buSzTx/>
              <a:buFontTx/>
              <a:buNone/>
              <a:defRPr/>
            </a:pPr>
            <a:r>
              <a:rPr kumimoji="0" sz="4400" b="0" i="0" u="none" strike="noStrike" kern="1200" cap="none" spc="-5" normalizeH="0" baseline="0" noProof="0" dirty="0">
                <a:ln>
                  <a:noFill/>
                </a:ln>
                <a:solidFill>
                  <a:schemeClr val="tx1"/>
                </a:solidFill>
                <a:effectLst/>
                <a:uLnTx/>
                <a:uFillTx/>
                <a:latin typeface="+mj-lt"/>
                <a:ea typeface="+mj-ea"/>
                <a:cs typeface="+mj-cs"/>
              </a:rPr>
              <a:t>Insertion at</a:t>
            </a:r>
            <a:r>
              <a:rPr kumimoji="0" sz="4400" b="0" i="0" u="none" strike="noStrike" kern="1200" cap="none" spc="-50" normalizeH="0" baseline="0" noProof="0" dirty="0">
                <a:ln>
                  <a:noFill/>
                </a:ln>
                <a:solidFill>
                  <a:schemeClr val="tx1"/>
                </a:solidFill>
                <a:effectLst/>
                <a:uLnTx/>
                <a:uFillTx/>
                <a:latin typeface="+mj-lt"/>
                <a:ea typeface="+mj-ea"/>
                <a:cs typeface="+mj-cs"/>
              </a:rPr>
              <a:t> </a:t>
            </a:r>
            <a:r>
              <a:rPr kumimoji="0" sz="4400" b="0" i="0" u="none" strike="noStrike" kern="1200" cap="none" spc="-5" normalizeH="0" baseline="0" noProof="0" dirty="0">
                <a:ln>
                  <a:noFill/>
                </a:ln>
                <a:solidFill>
                  <a:schemeClr val="tx1"/>
                </a:solidFill>
                <a:effectLst/>
                <a:uLnTx/>
                <a:uFillTx/>
                <a:latin typeface="+mj-lt"/>
                <a:ea typeface="+mj-ea"/>
                <a:cs typeface="+mj-cs"/>
              </a:rPr>
              <a:t>first</a:t>
            </a:r>
          </a:p>
        </p:txBody>
      </p:sp>
      <p:sp>
        <p:nvSpPr>
          <p:cNvPr id="78851" name="object 3"/>
          <p:cNvSpPr/>
          <p:nvPr/>
        </p:nvSpPr>
        <p:spPr>
          <a:xfrm>
            <a:off x="898525" y="2060575"/>
            <a:ext cx="7418388" cy="4005263"/>
          </a:xfrm>
          <a:prstGeom prst="rect">
            <a:avLst/>
          </a:prstGeom>
          <a:blipFill rotWithShape="1">
            <a:blip r:embed="rId2"/>
            <a:stretch>
              <a:fillRect/>
            </a:stretch>
          </a:blipFill>
          <a:ln w="9525">
            <a:noFill/>
          </a:ln>
        </p:spPr>
        <p:txBody>
          <a:bodyPr lIns="0" tIns="0" rIns="0" bIns="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en-US" altLang="en-US" sz="1800" dirty="0">
              <a:latin typeface="Arial" panose="020B0604020202020204" pitchFamily="34" charset="0"/>
              <a:ea typeface="Arial" panose="020B0604020202020204" pitchFamily="34" charset="0"/>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BC04DB23-1DE0-44AC-ACB1-E14ECC7A006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78854"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78</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Circular Link List(CO1)</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object 2"/>
          <p:cNvSpPr>
            <a:spLocks noGrp="1"/>
          </p:cNvSpPr>
          <p:nvPr>
            <p:ph type="title"/>
          </p:nvPr>
        </p:nvSpPr>
        <p:spPr>
          <a:xfrm>
            <a:off x="935038" y="669925"/>
            <a:ext cx="2025650" cy="574675"/>
          </a:xfrm>
        </p:spPr>
        <p:txBody>
          <a:bodyPr vert="horz" wrap="square" lIns="0" tIns="12700" rIns="0" bIns="0" anchor="ctr" anchorCtr="0">
            <a:spAutoFit/>
          </a:bodyPr>
          <a:lstStyle/>
          <a:p>
            <a:pPr marL="12700" indent="0">
              <a:spcBef>
                <a:spcPts val="100"/>
              </a:spcBef>
            </a:pPr>
            <a:r>
              <a:rPr lang="en-US" altLang="en-US" sz="3600" kern="1200" dirty="0">
                <a:solidFill>
                  <a:srgbClr val="270099"/>
                </a:solidFill>
                <a:latin typeface="Times New Roman" panose="02020603050405020304" pitchFamily="18" charset="0"/>
                <a:ea typeface="+mj-ea"/>
                <a:cs typeface="Times New Roman" panose="02020603050405020304" pitchFamily="18" charset="0"/>
              </a:rPr>
              <a:t>Algorithm</a:t>
            </a:r>
            <a:endParaRPr lang="en-US" altLang="en-US" sz="3600" kern="1200" dirty="0">
              <a:solidFill>
                <a:srgbClr val="270099"/>
              </a:solidFill>
              <a:latin typeface="Times New Roman" panose="02020603050405020304" pitchFamily="18" charset="0"/>
              <a:ea typeface="Times New Roman" panose="02020603050405020304" pitchFamily="18" charset="0"/>
              <a:cs typeface="+mj-cs"/>
            </a:endParaRPr>
          </a:p>
        </p:txBody>
      </p:sp>
      <p:sp>
        <p:nvSpPr>
          <p:cNvPr id="79875" name="object 3"/>
          <p:cNvSpPr txBox="1"/>
          <p:nvPr/>
        </p:nvSpPr>
        <p:spPr>
          <a:xfrm>
            <a:off x="646113" y="1325563"/>
            <a:ext cx="3619500" cy="5010150"/>
          </a:xfrm>
          <a:prstGeom prst="rect">
            <a:avLst/>
          </a:prstGeom>
          <a:noFill/>
          <a:ln w="9525">
            <a:noFill/>
          </a:ln>
        </p:spPr>
        <p:txBody>
          <a:bodyPr lIns="0" tIns="5080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268605" lvl="0" indent="-255905" defTabSz="914400">
              <a:spcBef>
                <a:spcPts val="400"/>
              </a:spcBef>
              <a:buClr>
                <a:srgbClr val="9F4DA2"/>
              </a:buClr>
              <a:buFontTx/>
              <a:buChar char="•"/>
              <a:tabLst>
                <a:tab pos="268605" algn="l"/>
              </a:tabLst>
            </a:pPr>
            <a:r>
              <a:rPr lang="en-US" altLang="en-US" sz="2600" dirty="0">
                <a:latin typeface="Georgia" panose="02040502050405020303" pitchFamily="18" charset="0"/>
                <a:cs typeface="Arial" panose="020B0604020202020204" pitchFamily="34" charset="0"/>
              </a:rPr>
              <a:t>Start.</a:t>
            </a:r>
          </a:p>
          <a:p>
            <a:pPr marL="268605" lvl="0" indent="-255905" defTabSz="914400">
              <a:spcBef>
                <a:spcPts val="300"/>
              </a:spcBef>
              <a:buClr>
                <a:srgbClr val="9F4DA2"/>
              </a:buClr>
              <a:buFontTx/>
              <a:buChar char="•"/>
              <a:tabLst>
                <a:tab pos="268605" algn="l"/>
              </a:tabLst>
            </a:pPr>
            <a:r>
              <a:rPr lang="en-US" altLang="en-US" sz="2600" dirty="0">
                <a:latin typeface="Georgia" panose="02040502050405020303" pitchFamily="18" charset="0"/>
                <a:cs typeface="Arial" panose="020B0604020202020204" pitchFamily="34" charset="0"/>
              </a:rPr>
              <a:t>Declare struct node *t.</a:t>
            </a:r>
          </a:p>
          <a:p>
            <a:pPr marL="268605" lvl="0" indent="-255905" defTabSz="914400">
              <a:spcBef>
                <a:spcPts val="300"/>
              </a:spcBef>
              <a:buClr>
                <a:srgbClr val="9F4DA2"/>
              </a:buClr>
              <a:buFontTx/>
              <a:buChar char="•"/>
              <a:tabLst>
                <a:tab pos="268605" algn="l"/>
              </a:tabLst>
            </a:pPr>
            <a:r>
              <a:rPr lang="en-US" altLang="en-US" sz="2600" dirty="0">
                <a:latin typeface="Georgia" panose="02040502050405020303" pitchFamily="18" charset="0"/>
                <a:cs typeface="Arial" panose="020B0604020202020204" pitchFamily="34" charset="0"/>
              </a:rPr>
              <a:t>Set t:=start.</a:t>
            </a:r>
          </a:p>
          <a:p>
            <a:pPr marL="268605" lvl="0" indent="-255905" defTabSz="914400">
              <a:spcBef>
                <a:spcPts val="300"/>
              </a:spcBef>
              <a:buClr>
                <a:srgbClr val="9F4DA2"/>
              </a:buClr>
              <a:buFontTx/>
              <a:buChar char="•"/>
              <a:tabLst>
                <a:tab pos="268605" algn="l"/>
              </a:tabLst>
            </a:pPr>
            <a:r>
              <a:rPr lang="en-US" altLang="en-US" sz="2600" dirty="0">
                <a:latin typeface="Georgia" panose="02040502050405020303" pitchFamily="18" charset="0"/>
                <a:cs typeface="Arial" panose="020B0604020202020204" pitchFamily="34" charset="0"/>
              </a:rPr>
              <a:t>Create a new node n  by malloc function and  enter the information  in info part.</a:t>
            </a:r>
          </a:p>
          <a:p>
            <a:pPr marL="268605" lvl="0" indent="-255905" defTabSz="914400">
              <a:spcBef>
                <a:spcPts val="300"/>
              </a:spcBef>
              <a:buClr>
                <a:srgbClr val="9F4DA2"/>
              </a:buClr>
              <a:buFontTx/>
              <a:buChar char="•"/>
              <a:tabLst>
                <a:tab pos="268605" algn="l"/>
              </a:tabLst>
            </a:pPr>
            <a:r>
              <a:rPr lang="en-US" altLang="en-US" sz="2600" dirty="0">
                <a:latin typeface="Georgia" panose="02040502050405020303" pitchFamily="18" charset="0"/>
                <a:cs typeface="Arial" panose="020B0604020202020204" pitchFamily="34" charset="0"/>
              </a:rPr>
              <a:t>Check if start=NULL  set start=n</a:t>
            </a:r>
          </a:p>
          <a:p>
            <a:pPr marL="268605" lvl="0" indent="-255905" defTabSz="914400">
              <a:spcBef>
                <a:spcPct val="0"/>
              </a:spcBef>
              <a:buFontTx/>
              <a:buNone/>
              <a:tabLst>
                <a:tab pos="268605" algn="l"/>
              </a:tabLst>
            </a:pPr>
            <a:r>
              <a:rPr lang="en-US" altLang="en-US" sz="2600" dirty="0">
                <a:latin typeface="Georgia" panose="02040502050405020303" pitchFamily="18" charset="0"/>
                <a:cs typeface="Arial" panose="020B0604020202020204" pitchFamily="34" charset="0"/>
              </a:rPr>
              <a:t>set start-&gt;next=start.  else</a:t>
            </a:r>
          </a:p>
          <a:p>
            <a:pPr marL="268605" lvl="0" indent="-255905" defTabSz="914400">
              <a:spcBef>
                <a:spcPts val="300"/>
              </a:spcBef>
              <a:buClr>
                <a:srgbClr val="9F4DA2"/>
              </a:buClr>
              <a:buFontTx/>
              <a:buChar char="•"/>
              <a:tabLst>
                <a:tab pos="268605" algn="l"/>
              </a:tabLst>
            </a:pPr>
            <a:r>
              <a:rPr lang="en-US" altLang="en-US" sz="2600" dirty="0">
                <a:latin typeface="Georgia" panose="02040502050405020303" pitchFamily="18" charset="0"/>
                <a:cs typeface="Arial" panose="020B0604020202020204" pitchFamily="34" charset="0"/>
              </a:rPr>
              <a:t>Set n-&gt;next=start.</a:t>
            </a:r>
            <a:endParaRPr lang="en-US" altLang="en-US" sz="2600" dirty="0">
              <a:latin typeface="Georgia" panose="02040502050405020303" pitchFamily="18" charset="0"/>
              <a:ea typeface="Arial" panose="020B0604020202020204" pitchFamily="34" charset="0"/>
            </a:endParaRPr>
          </a:p>
        </p:txBody>
      </p:sp>
      <p:sp>
        <p:nvSpPr>
          <p:cNvPr id="79876" name="object 4"/>
          <p:cNvSpPr/>
          <p:nvPr/>
        </p:nvSpPr>
        <p:spPr>
          <a:xfrm>
            <a:off x="4576763" y="693738"/>
            <a:ext cx="0" cy="5881687"/>
          </a:xfrm>
          <a:custGeom>
            <a:avLst/>
            <a:gdLst/>
            <a:ahLst/>
            <a:cxnLst>
              <a:cxn ang="0">
                <a:pos x="0" y="5881203"/>
              </a:cxn>
              <a:cxn ang="0">
                <a:pos x="0" y="0"/>
              </a:cxn>
            </a:cxnLst>
            <a:rect l="0" t="0" r="0" b="0"/>
            <a:pathLst>
              <a:path h="5882005">
                <a:moveTo>
                  <a:pt x="0" y="5881839"/>
                </a:moveTo>
                <a:lnTo>
                  <a:pt x="0" y="0"/>
                </a:lnTo>
              </a:path>
            </a:pathLst>
          </a:custGeom>
          <a:noFill/>
          <a:ln w="9144" cap="flat" cmpd="sng">
            <a:solidFill>
              <a:srgbClr val="525389">
                <a:alpha val="100000"/>
              </a:srgbClr>
            </a:solidFill>
            <a:prstDash val="solid"/>
            <a:round/>
            <a:headEnd type="none" w="med" len="med"/>
            <a:tailEnd type="none" w="med" len="med"/>
          </a:ln>
        </p:spPr>
        <p:txBody>
          <a:bodyPr/>
          <a:lstStyle/>
          <a:p>
            <a:endParaRPr lang="en-US"/>
          </a:p>
        </p:txBody>
      </p:sp>
      <p:sp>
        <p:nvSpPr>
          <p:cNvPr id="79877" name="object 5"/>
          <p:cNvSpPr txBox="1"/>
          <p:nvPr/>
        </p:nvSpPr>
        <p:spPr>
          <a:xfrm>
            <a:off x="4976813" y="669925"/>
            <a:ext cx="3627437" cy="5630863"/>
          </a:xfrm>
          <a:prstGeom prst="rect">
            <a:avLst/>
          </a:prstGeom>
          <a:noFill/>
          <a:ln w="9525">
            <a:noFill/>
          </a:ln>
        </p:spPr>
        <p:txBody>
          <a:bodyPr lIns="0" tIns="1270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068705" lvl="0" indent="0">
              <a:spcBef>
                <a:spcPts val="100"/>
              </a:spcBef>
              <a:buFontTx/>
              <a:buNone/>
            </a:pPr>
            <a:r>
              <a:rPr lang="en-US" altLang="en-US" sz="3600" dirty="0">
                <a:solidFill>
                  <a:srgbClr val="424455"/>
                </a:solidFill>
                <a:latin typeface="Trebuchet MS" panose="020B0603020202020204" pitchFamily="34" charset="0"/>
                <a:cs typeface="Arial" panose="020B0604020202020204" pitchFamily="34" charset="0"/>
              </a:rPr>
              <a:t>Program</a:t>
            </a:r>
            <a:endParaRPr lang="en-US" altLang="en-US" sz="3600" dirty="0">
              <a:latin typeface="Trebuchet MS" panose="020B0603020202020204" pitchFamily="34" charset="0"/>
              <a:cs typeface="Arial" panose="020B0604020202020204" pitchFamily="34" charset="0"/>
            </a:endParaRPr>
          </a:p>
          <a:p>
            <a:pPr marL="1068705" lvl="0" indent="0">
              <a:spcBef>
                <a:spcPts val="2190"/>
              </a:spcBef>
              <a:buFontTx/>
              <a:buNone/>
            </a:pPr>
            <a:r>
              <a:rPr lang="en-US" altLang="en-US" sz="2800" dirty="0">
                <a:latin typeface="Georgia" panose="02040502050405020303" pitchFamily="18" charset="0"/>
                <a:cs typeface="Arial" panose="020B0604020202020204" pitchFamily="34" charset="0"/>
              </a:rPr>
              <a:t>Void addfront()</a:t>
            </a:r>
          </a:p>
          <a:p>
            <a:pPr marL="1068705" lvl="0" indent="0">
              <a:spcBef>
                <a:spcPts val="300"/>
              </a:spcBef>
              <a:buFontTx/>
              <a:buNone/>
            </a:pPr>
            <a:r>
              <a:rPr lang="en-US" altLang="en-US" sz="2800" dirty="0">
                <a:latin typeface="Georgia" panose="02040502050405020303" pitchFamily="18" charset="0"/>
                <a:cs typeface="Arial" panose="020B0604020202020204" pitchFamily="34" charset="0"/>
              </a:rPr>
              <a:t>{</a:t>
            </a:r>
          </a:p>
          <a:p>
            <a:pPr marL="1068705" lvl="0" indent="0">
              <a:spcBef>
                <a:spcPts val="300"/>
              </a:spcBef>
              <a:buFontTx/>
              <a:buNone/>
            </a:pPr>
            <a:r>
              <a:rPr lang="en-US" altLang="en-US" sz="2800" dirty="0">
                <a:latin typeface="Georgia" panose="02040502050405020303" pitchFamily="18" charset="0"/>
                <a:cs typeface="Arial" panose="020B0604020202020204" pitchFamily="34" charset="0"/>
              </a:rPr>
              <a:t>struct node *t=start;</a:t>
            </a:r>
          </a:p>
          <a:p>
            <a:pPr marL="1068705" lvl="0" indent="0">
              <a:spcBef>
                <a:spcPct val="0"/>
              </a:spcBef>
              <a:buFontTx/>
              <a:buNone/>
            </a:pPr>
            <a:endParaRPr lang="en-US" altLang="en-US" sz="3700" dirty="0">
              <a:latin typeface="Times New Roman" panose="02020603050405020304" pitchFamily="18" charset="0"/>
              <a:cs typeface="Times New Roman" panose="02020603050405020304" pitchFamily="18" charset="0"/>
            </a:endParaRPr>
          </a:p>
          <a:p>
            <a:pPr marL="1068705" lvl="0" indent="0">
              <a:lnSpc>
                <a:spcPct val="102000"/>
              </a:lnSpc>
              <a:spcBef>
                <a:spcPct val="0"/>
              </a:spcBef>
              <a:buFontTx/>
              <a:buNone/>
            </a:pPr>
            <a:r>
              <a:rPr lang="en-US" altLang="en-US" sz="2400" dirty="0">
                <a:latin typeface="Georgia" panose="02040502050405020303" pitchFamily="18" charset="0"/>
                <a:cs typeface="Arial" panose="020B0604020202020204" pitchFamily="34" charset="0"/>
              </a:rPr>
              <a:t>struct node *n=(struct  node*)malloc(sizeof(struct  node));</a:t>
            </a:r>
          </a:p>
          <a:p>
            <a:pPr marL="1068705" lvl="0" indent="0">
              <a:spcBef>
                <a:spcPts val="40"/>
              </a:spcBef>
              <a:buFontTx/>
              <a:buNone/>
            </a:pPr>
            <a:endParaRPr lang="en-US" altLang="en-US" sz="2800" dirty="0">
              <a:latin typeface="Times New Roman" panose="02020603050405020304" pitchFamily="18" charset="0"/>
              <a:cs typeface="Times New Roman" panose="02020603050405020304" pitchFamily="18" charset="0"/>
            </a:endParaRPr>
          </a:p>
          <a:p>
            <a:pPr marL="1068705" lvl="0" indent="0">
              <a:lnSpc>
                <a:spcPct val="105000"/>
              </a:lnSpc>
              <a:spcBef>
                <a:spcPct val="0"/>
              </a:spcBef>
              <a:buFontTx/>
              <a:buNone/>
            </a:pPr>
            <a:r>
              <a:rPr lang="en-US" altLang="en-US" sz="2800" dirty="0">
                <a:latin typeface="Georgia" panose="02040502050405020303" pitchFamily="18" charset="0"/>
                <a:cs typeface="Arial" panose="020B0604020202020204" pitchFamily="34" charset="0"/>
              </a:rPr>
              <a:t>printf(“\nenter the  information”);  scanf(“%d”,&amp;n-&gt;info);</a:t>
            </a:r>
            <a:endParaRPr lang="en-US" altLang="en-US" sz="2800" dirty="0">
              <a:latin typeface="Georgia" panose="02040502050405020303" pitchFamily="18" charset="0"/>
              <a:ea typeface="Arial" panose="020B0604020202020204" pitchFamily="34" charset="0"/>
            </a:endParaRPr>
          </a:p>
        </p:txBody>
      </p:sp>
      <p:sp>
        <p:nvSpPr>
          <p:cNvPr id="6" name="Date Placeholder 5"/>
          <p:cNvSpPr txBox="1">
            <a:spLocks noGrp="1"/>
          </p:cNvSpPr>
          <p:nvPr>
            <p:ph type="dt" sz="half" idx="12"/>
          </p:nvPr>
        </p:nvSpPr>
        <p:spPr>
          <a:noFill/>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99F221A0-7D4D-443C-99A4-B30E5B0F0024}"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6"/>
          <p:cNvSpPr txBox="1">
            <a:spLocks noGrp="1"/>
          </p:cNvSpPr>
          <p:nvPr>
            <p:ph type="ftr" sz="quarter" idx="13"/>
          </p:nvPr>
        </p:nvSpPr>
        <p:spPr>
          <a:noFill/>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8" name="Slide Number Placeholder 7"/>
          <p:cNvSpPr txBox="1">
            <a:spLocks noGrp="1"/>
          </p:cNvSpPr>
          <p:nvPr>
            <p:ph type="sldNum" sz="quarter" idx="4"/>
          </p:nvPr>
        </p:nvSpPr>
        <p:spPr>
          <a:noFill/>
        </p:spPr>
        <p:txBody>
          <a:bodyPr wrap="square" lIns="0" tIns="0" rIns="0" bIns="0" numCol="1" anchor="ctr"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IN" altLang="x-none" sz="1200" dirty="0">
                <a:solidFill>
                  <a:srgbClr val="898989"/>
                </a:solidFill>
                <a:latin typeface="Calibri" panose="020F0502020204030204" pitchFamily="34" charset="0"/>
              </a:rPr>
              <a:t>79</a:t>
            </a:fld>
            <a:endParaRPr lang="en-IN" altLang="x-none" sz="1200" dirty="0">
              <a:solidFill>
                <a:srgbClr val="898989"/>
              </a:solidFill>
              <a:latin typeface="Calibri" panose="020F0502020204030204" pitchFamily="34" charset="0"/>
            </a:endParaRPr>
          </a:p>
        </p:txBody>
      </p:sp>
      <p:sp>
        <p:nvSpPr>
          <p:cNvPr id="9"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Circular Link List(CO1)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2"/>
          <p:cNvSpPr>
            <a:spLocks noGrp="1"/>
          </p:cNvSpPr>
          <p:nvPr>
            <p:ph idx="1"/>
          </p:nvPr>
        </p:nvSpPr>
        <p:spPr bwMode="auto">
          <a:xfrm>
            <a:off x="533400" y="1143000"/>
            <a:ext cx="8229600" cy="4525963"/>
          </a:xfrm>
          <a:effectLst/>
          <a:scene3d>
            <a:camera prst="orthographicFront"/>
            <a:lightRig rig="balanced" dir="t"/>
          </a:scene3d>
          <a:sp3d prstMaterial="plastic"/>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en-US" sz="2800" b="0" i="0" u="none" strike="noStrike" kern="1200" cap="none" spc="0" normalizeH="0" baseline="0" noProof="0" dirty="0">
                <a:ln>
                  <a:noFill/>
                </a:ln>
                <a:solidFill>
                  <a:schemeClr val="tx1"/>
                </a:solidFill>
                <a:effectLst/>
                <a:uLnTx/>
                <a:uFillTx/>
                <a:latin typeface="+mn-lt"/>
                <a:ea typeface="+mn-ea"/>
                <a:cs typeface="+mn-cs"/>
              </a:rPr>
              <a:t>Advantages of linked list over array, </a:t>
            </a:r>
          </a:p>
          <a:p>
            <a:pPr marL="342900" marR="0" lvl="0" indent="-342900" algn="just"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en-US" sz="2800" b="0" i="0" u="none" strike="noStrike" kern="1200" cap="none" spc="0" normalizeH="0" baseline="0" noProof="0" dirty="0">
                <a:ln>
                  <a:noFill/>
                </a:ln>
                <a:solidFill>
                  <a:schemeClr val="tx1"/>
                </a:solidFill>
                <a:effectLst/>
                <a:uLnTx/>
                <a:uFillTx/>
                <a:latin typeface="+mn-lt"/>
                <a:ea typeface="+mn-ea"/>
                <a:cs typeface="+mn-cs"/>
              </a:rPr>
              <a:t>Self-referential structure, </a:t>
            </a:r>
          </a:p>
          <a:p>
            <a:pPr marL="342900" marR="0" lvl="0" indent="-342900" algn="just"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en-US" sz="2800" b="0" i="0" u="none" strike="noStrike" kern="1200" cap="none" spc="0" normalizeH="0" baseline="0" noProof="0" dirty="0">
                <a:ln>
                  <a:noFill/>
                </a:ln>
                <a:solidFill>
                  <a:schemeClr val="tx1"/>
                </a:solidFill>
                <a:effectLst/>
                <a:uLnTx/>
                <a:uFillTx/>
                <a:latin typeface="+mn-lt"/>
                <a:ea typeface="+mn-ea"/>
                <a:cs typeface="+mn-cs"/>
              </a:rPr>
              <a:t>Singly Linked List, Doubly Linked List, Circular Linked List. </a:t>
            </a:r>
          </a:p>
          <a:p>
            <a:pPr marL="342900" marR="0" lvl="0" indent="-342900" algn="just"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en-US" sz="2800" b="1" i="0" u="none" strike="noStrike" kern="1200" cap="none" spc="0" normalizeH="0" baseline="0" noProof="0" dirty="0">
                <a:ln>
                  <a:noFill/>
                </a:ln>
                <a:solidFill>
                  <a:schemeClr val="tx1"/>
                </a:solidFill>
                <a:effectLst/>
                <a:uLnTx/>
                <a:uFillTx/>
                <a:latin typeface="+mn-lt"/>
                <a:ea typeface="+mn-ea"/>
                <a:cs typeface="+mn-cs"/>
              </a:rPr>
              <a:t>Operations on a Linked List:</a:t>
            </a:r>
            <a:r>
              <a:rPr kumimoji="0" lang="en-US" altLang="en-US" sz="2800" b="0" i="0" u="none" strike="noStrike" kern="1200" cap="none" spc="0" normalizeH="0" baseline="0" noProof="0" dirty="0">
                <a:ln>
                  <a:noFill/>
                </a:ln>
                <a:solidFill>
                  <a:schemeClr val="tx1"/>
                </a:solidFill>
                <a:effectLst/>
                <a:uLnTx/>
                <a:uFillTx/>
                <a:latin typeface="+mn-lt"/>
                <a:ea typeface="+mn-ea"/>
                <a:cs typeface="+mn-cs"/>
              </a:rPr>
              <a:t> Insertion, Deletion, Traversal, Reversal, Searching, Polynomial Representation and Addition of Polynomials. </a:t>
            </a:r>
          </a:p>
          <a:p>
            <a:pPr marL="342900" marR="0" lvl="0" indent="-342900" algn="just"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en-US" sz="2800" b="0" i="0" u="none" strike="noStrike" kern="1200" cap="none" spc="0" normalizeH="0" baseline="0" noProof="0" dirty="0">
                <a:ln>
                  <a:noFill/>
                </a:ln>
                <a:solidFill>
                  <a:schemeClr val="tx1"/>
                </a:solidFill>
                <a:effectLst/>
                <a:uLnTx/>
                <a:uFillTx/>
                <a:latin typeface="+mn-lt"/>
                <a:ea typeface="+mn-ea"/>
                <a:cs typeface="+mn-cs"/>
              </a:rPr>
              <a:t>Implementation of Stack and Queue using Linked lists.</a:t>
            </a:r>
            <a:r>
              <a:rPr kumimoji="0" lang="en-US" altLang="en-US" sz="2800" b="0" i="0" u="none" strike="noStrike" kern="1200" cap="none" spc="0" normalizeH="0" baseline="0" noProof="0" dirty="0">
                <a:ln>
                  <a:noFill/>
                </a:ln>
                <a:solidFill>
                  <a:schemeClr val="tx1"/>
                </a:solidFill>
                <a:effectLst/>
                <a:highlight>
                  <a:srgbClr val="00FFFF"/>
                </a:highlight>
                <a:uLnTx/>
                <a:uFillTx/>
                <a:latin typeface="+mn-lt"/>
                <a:ea typeface="+mn-ea"/>
                <a:cs typeface="+mn-cs"/>
              </a:rPr>
              <a:t> </a:t>
            </a: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48786F46-CAA5-4A3B-88CB-567E8815B961}"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xfrm>
            <a:off x="2514600" y="6356350"/>
            <a:ext cx="5029200" cy="365125"/>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819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8</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Unit III Syllabus</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199" name="Picture 2" descr="E:\NIET\Project\xLogo11.png.pagespeed.ic.pydHLuCQEZ.png"/>
          <p:cNvPicPr>
            <a:picLocks noChangeAspect="1"/>
          </p:cNvPicPr>
          <p:nvPr/>
        </p:nvPicPr>
        <p:blipFill>
          <a:blip r:embed="rId2"/>
          <a:stretch>
            <a:fillRect/>
          </a:stretch>
        </p:blipFill>
        <p:spPr>
          <a:xfrm>
            <a:off x="0" y="0"/>
            <a:ext cx="1447800" cy="817563"/>
          </a:xfrm>
          <a:prstGeom prst="rect">
            <a:avLst/>
          </a:prstGeom>
          <a:noFill/>
          <a:ln w="9525">
            <a:noFill/>
          </a:ln>
        </p:spPr>
      </p:pic>
      <p:pic>
        <p:nvPicPr>
          <p:cNvPr id="6" name="Picture 5" descr="E:\Master Folder 2017-18\Approved Logo by BOG\NIET logo_.png"/>
          <p:cNvPicPr/>
          <p:nvPr/>
        </p:nvPicPr>
        <p:blipFill>
          <a:blip r:embed="rId3"/>
          <a:srcRect/>
          <a:stretch>
            <a:fillRect/>
          </a:stretch>
        </p:blipFill>
        <p:spPr bwMode="auto">
          <a:xfrm>
            <a:off x="83820" y="44450"/>
            <a:ext cx="1287780" cy="667385"/>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object 2"/>
          <p:cNvSpPr>
            <a:spLocks noGrp="1"/>
          </p:cNvSpPr>
          <p:nvPr>
            <p:ph type="title"/>
          </p:nvPr>
        </p:nvSpPr>
        <p:spPr>
          <a:xfrm>
            <a:off x="935038" y="669925"/>
            <a:ext cx="2025650" cy="574675"/>
          </a:xfrm>
        </p:spPr>
        <p:txBody>
          <a:bodyPr vert="horz" wrap="square" lIns="0" tIns="12700" rIns="0" bIns="0" anchor="ctr" anchorCtr="0">
            <a:spAutoFit/>
          </a:bodyPr>
          <a:lstStyle/>
          <a:p>
            <a:pPr marL="12700" indent="0">
              <a:spcBef>
                <a:spcPts val="100"/>
              </a:spcBef>
            </a:pPr>
            <a:r>
              <a:rPr lang="en-US" altLang="en-US" sz="3600" kern="1200" dirty="0">
                <a:solidFill>
                  <a:srgbClr val="270099"/>
                </a:solidFill>
                <a:latin typeface="Times New Roman" panose="02020603050405020304" pitchFamily="18" charset="0"/>
                <a:ea typeface="+mj-ea"/>
                <a:cs typeface="Times New Roman" panose="02020603050405020304" pitchFamily="18" charset="0"/>
              </a:rPr>
              <a:t>Algorithm</a:t>
            </a:r>
            <a:endParaRPr lang="en-US" altLang="en-US" sz="3600" kern="1200" dirty="0">
              <a:solidFill>
                <a:srgbClr val="270099"/>
              </a:solidFill>
              <a:latin typeface="Times New Roman" panose="02020603050405020304" pitchFamily="18" charset="0"/>
              <a:ea typeface="Times New Roman" panose="02020603050405020304" pitchFamily="18" charset="0"/>
              <a:cs typeface="+mj-cs"/>
            </a:endParaRPr>
          </a:p>
        </p:txBody>
      </p:sp>
      <p:sp>
        <p:nvSpPr>
          <p:cNvPr id="80899" name="object 3"/>
          <p:cNvSpPr txBox="1"/>
          <p:nvPr/>
        </p:nvSpPr>
        <p:spPr>
          <a:xfrm>
            <a:off x="646113" y="1363663"/>
            <a:ext cx="3400425" cy="3141662"/>
          </a:xfrm>
          <a:prstGeom prst="rect">
            <a:avLst/>
          </a:prstGeom>
          <a:noFill/>
          <a:ln w="9525">
            <a:noFill/>
          </a:ln>
        </p:spPr>
        <p:txBody>
          <a:bodyPr lIns="0" tIns="12065"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268605" lvl="0" indent="-255905" defTabSz="914400">
              <a:spcBef>
                <a:spcPts val="100"/>
              </a:spcBef>
              <a:buClr>
                <a:srgbClr val="9F4DA2"/>
              </a:buClr>
              <a:buFontTx/>
              <a:buChar char="•"/>
              <a:tabLst>
                <a:tab pos="268605" algn="l"/>
              </a:tabLst>
            </a:pPr>
            <a:r>
              <a:rPr lang="en-US" altLang="en-US" sz="2800" dirty="0">
                <a:latin typeface="Georgia" panose="02040502050405020303" pitchFamily="18" charset="0"/>
                <a:cs typeface="Arial" panose="020B0604020202020204" pitchFamily="34" charset="0"/>
              </a:rPr>
              <a:t>Repeat step(a)</a:t>
            </a:r>
          </a:p>
          <a:p>
            <a:pPr marL="268605" lvl="0" indent="-255905" defTabSz="914400">
              <a:spcBef>
                <a:spcPct val="0"/>
              </a:spcBef>
              <a:buFontTx/>
              <a:buNone/>
              <a:tabLst>
                <a:tab pos="268605" algn="l"/>
              </a:tabLst>
            </a:pPr>
            <a:r>
              <a:rPr lang="en-US" altLang="en-US" sz="2600" dirty="0">
                <a:latin typeface="Georgia" panose="02040502050405020303" pitchFamily="18" charset="0"/>
                <a:cs typeface="Arial" panose="020B0604020202020204" pitchFamily="34" charset="0"/>
              </a:rPr>
              <a:t>while(t-&gt;next!=start)</a:t>
            </a:r>
          </a:p>
          <a:p>
            <a:pPr marL="268605" lvl="0" indent="-255905" defTabSz="914400">
              <a:spcBef>
                <a:spcPts val="300"/>
              </a:spcBef>
              <a:buFontTx/>
              <a:buNone/>
              <a:tabLst>
                <a:tab pos="268605" algn="l"/>
              </a:tabLst>
            </a:pPr>
            <a:r>
              <a:rPr lang="en-US" altLang="en-US" sz="2600" dirty="0">
                <a:solidFill>
                  <a:srgbClr val="438085"/>
                </a:solidFill>
                <a:latin typeface="Georgia" panose="02040502050405020303" pitchFamily="18" charset="0"/>
                <a:cs typeface="Arial" panose="020B0604020202020204" pitchFamily="34" charset="0"/>
              </a:rPr>
              <a:t>▫	(a) set t:=t-&gt;next.</a:t>
            </a:r>
            <a:endParaRPr lang="en-US" altLang="en-US" sz="2600" dirty="0">
              <a:latin typeface="Georgia" panose="02040502050405020303" pitchFamily="18" charset="0"/>
              <a:cs typeface="Arial" panose="020B0604020202020204" pitchFamily="34" charset="0"/>
            </a:endParaRPr>
          </a:p>
          <a:p>
            <a:pPr marL="268605" lvl="0" indent="-255905" defTabSz="914400">
              <a:spcBef>
                <a:spcPts val="290"/>
              </a:spcBef>
              <a:buClr>
                <a:srgbClr val="9F4DA2"/>
              </a:buClr>
              <a:buFontTx/>
              <a:buChar char="•"/>
              <a:tabLst>
                <a:tab pos="268605" algn="l"/>
              </a:tabLst>
            </a:pPr>
            <a:r>
              <a:rPr lang="en-US" altLang="en-US" sz="2800" dirty="0">
                <a:latin typeface="Georgia" panose="02040502050405020303" pitchFamily="18" charset="0"/>
                <a:cs typeface="Arial" panose="020B0604020202020204" pitchFamily="34" charset="0"/>
              </a:rPr>
              <a:t>[end of loop]</a:t>
            </a:r>
          </a:p>
          <a:p>
            <a:pPr marL="268605" lvl="0" indent="-255905" defTabSz="914400">
              <a:spcBef>
                <a:spcPts val="300"/>
              </a:spcBef>
              <a:buClr>
                <a:srgbClr val="9F4DA2"/>
              </a:buClr>
              <a:buFontTx/>
              <a:buChar char="•"/>
              <a:tabLst>
                <a:tab pos="268605" algn="l"/>
              </a:tabLst>
            </a:pPr>
            <a:r>
              <a:rPr lang="en-US" altLang="en-US" sz="2800" dirty="0">
                <a:latin typeface="Georgia" panose="02040502050405020303" pitchFamily="18" charset="0"/>
                <a:cs typeface="Arial" panose="020B0604020202020204" pitchFamily="34" charset="0"/>
              </a:rPr>
              <a:t>Set t-&gt;next=n.</a:t>
            </a:r>
          </a:p>
          <a:p>
            <a:pPr marL="268605" lvl="0" indent="-255905" defTabSz="914400">
              <a:spcBef>
                <a:spcPts val="300"/>
              </a:spcBef>
              <a:buClr>
                <a:srgbClr val="9F4DA2"/>
              </a:buClr>
              <a:buFontTx/>
              <a:buChar char="•"/>
              <a:tabLst>
                <a:tab pos="268605" algn="l"/>
              </a:tabLst>
            </a:pPr>
            <a:r>
              <a:rPr lang="en-US" altLang="en-US" sz="2800" dirty="0">
                <a:latin typeface="Georgia" panose="02040502050405020303" pitchFamily="18" charset="0"/>
                <a:cs typeface="Arial" panose="020B0604020202020204" pitchFamily="34" charset="0"/>
              </a:rPr>
              <a:t>Set start=n. [end if]</a:t>
            </a:r>
          </a:p>
          <a:p>
            <a:pPr marL="268605" lvl="0" indent="-255905" defTabSz="914400">
              <a:spcBef>
                <a:spcPts val="300"/>
              </a:spcBef>
              <a:buClr>
                <a:srgbClr val="9F4DA2"/>
              </a:buClr>
              <a:buFontTx/>
              <a:buChar char="•"/>
              <a:tabLst>
                <a:tab pos="268605" algn="l"/>
              </a:tabLst>
            </a:pPr>
            <a:r>
              <a:rPr lang="en-US" altLang="en-US" sz="2800" dirty="0">
                <a:latin typeface="Georgia" panose="02040502050405020303" pitchFamily="18" charset="0"/>
                <a:cs typeface="Arial" panose="020B0604020202020204" pitchFamily="34" charset="0"/>
              </a:rPr>
              <a:t>Stop.</a:t>
            </a:r>
            <a:endParaRPr lang="en-US" altLang="en-US" sz="2800" dirty="0">
              <a:latin typeface="Georgia" panose="02040502050405020303" pitchFamily="18" charset="0"/>
              <a:ea typeface="Arial" panose="020B0604020202020204" pitchFamily="34" charset="0"/>
            </a:endParaRPr>
          </a:p>
        </p:txBody>
      </p:sp>
      <p:sp>
        <p:nvSpPr>
          <p:cNvPr id="80900" name="object 4"/>
          <p:cNvSpPr/>
          <p:nvPr/>
        </p:nvSpPr>
        <p:spPr>
          <a:xfrm>
            <a:off x="4576763" y="693738"/>
            <a:ext cx="0" cy="5881687"/>
          </a:xfrm>
          <a:custGeom>
            <a:avLst/>
            <a:gdLst/>
            <a:ahLst/>
            <a:cxnLst>
              <a:cxn ang="0">
                <a:pos x="0" y="5881203"/>
              </a:cxn>
              <a:cxn ang="0">
                <a:pos x="0" y="0"/>
              </a:cxn>
            </a:cxnLst>
            <a:rect l="0" t="0" r="0" b="0"/>
            <a:pathLst>
              <a:path h="5882005">
                <a:moveTo>
                  <a:pt x="0" y="5881839"/>
                </a:moveTo>
                <a:lnTo>
                  <a:pt x="0" y="0"/>
                </a:lnTo>
              </a:path>
            </a:pathLst>
          </a:custGeom>
          <a:noFill/>
          <a:ln w="9144" cap="flat" cmpd="sng">
            <a:solidFill>
              <a:srgbClr val="525389">
                <a:alpha val="100000"/>
              </a:srgbClr>
            </a:solidFill>
            <a:prstDash val="solid"/>
            <a:round/>
            <a:headEnd type="none" w="med" len="med"/>
            <a:tailEnd type="none" w="med" len="med"/>
          </a:ln>
        </p:spPr>
        <p:txBody>
          <a:bodyPr/>
          <a:lstStyle/>
          <a:p>
            <a:endParaRPr lang="en-US"/>
          </a:p>
        </p:txBody>
      </p:sp>
      <p:sp>
        <p:nvSpPr>
          <p:cNvPr id="80901" name="object 5"/>
          <p:cNvSpPr txBox="1"/>
          <p:nvPr/>
        </p:nvSpPr>
        <p:spPr>
          <a:xfrm>
            <a:off x="5049838" y="669925"/>
            <a:ext cx="3302000" cy="5961063"/>
          </a:xfrm>
          <a:prstGeom prst="rect">
            <a:avLst/>
          </a:prstGeom>
          <a:noFill/>
          <a:ln w="9525">
            <a:noFill/>
          </a:ln>
        </p:spPr>
        <p:txBody>
          <a:bodyPr lIns="0" tIns="1270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996950" lvl="0" indent="0">
              <a:spcBef>
                <a:spcPts val="100"/>
              </a:spcBef>
              <a:buFontTx/>
              <a:buNone/>
            </a:pPr>
            <a:r>
              <a:rPr lang="en-US" altLang="en-US" sz="3600" dirty="0">
                <a:solidFill>
                  <a:srgbClr val="424455"/>
                </a:solidFill>
                <a:latin typeface="Trebuchet MS" panose="020B0603020202020204" pitchFamily="34" charset="0"/>
                <a:cs typeface="Arial" panose="020B0604020202020204" pitchFamily="34" charset="0"/>
              </a:rPr>
              <a:t>Program</a:t>
            </a:r>
            <a:endParaRPr lang="en-US" altLang="en-US" sz="3600" dirty="0">
              <a:latin typeface="Trebuchet MS" panose="020B0603020202020204" pitchFamily="34" charset="0"/>
              <a:cs typeface="Arial" panose="020B0604020202020204" pitchFamily="34" charset="0"/>
            </a:endParaRPr>
          </a:p>
          <a:p>
            <a:pPr marL="996950" lvl="0" indent="0">
              <a:lnSpc>
                <a:spcPts val="3115"/>
              </a:lnSpc>
              <a:spcBef>
                <a:spcPts val="1990"/>
              </a:spcBef>
              <a:buFontTx/>
              <a:buNone/>
            </a:pPr>
            <a:r>
              <a:rPr lang="en-US" altLang="en-US" sz="2600" dirty="0">
                <a:latin typeface="Georgia" panose="02040502050405020303" pitchFamily="18" charset="0"/>
                <a:cs typeface="Arial" panose="020B0604020202020204" pitchFamily="34" charset="0"/>
              </a:rPr>
              <a:t>if(start==NULL)</a:t>
            </a:r>
          </a:p>
          <a:p>
            <a:pPr marL="996950" lvl="0" indent="0">
              <a:lnSpc>
                <a:spcPts val="3115"/>
              </a:lnSpc>
              <a:spcBef>
                <a:spcPct val="0"/>
              </a:spcBef>
              <a:buFontTx/>
              <a:buNone/>
            </a:pPr>
            <a:r>
              <a:rPr lang="en-US" altLang="en-US" sz="2600" dirty="0">
                <a:latin typeface="Georgia" panose="02040502050405020303" pitchFamily="18" charset="0"/>
                <a:cs typeface="Arial" panose="020B0604020202020204" pitchFamily="34" charset="0"/>
              </a:rPr>
              <a:t>{</a:t>
            </a:r>
          </a:p>
          <a:p>
            <a:pPr marL="996950" lvl="0" indent="0">
              <a:lnSpc>
                <a:spcPts val="3115"/>
              </a:lnSpc>
              <a:spcBef>
                <a:spcPct val="0"/>
              </a:spcBef>
              <a:buFontTx/>
              <a:buNone/>
            </a:pPr>
            <a:r>
              <a:rPr lang="en-US" altLang="en-US" sz="2600" dirty="0">
                <a:latin typeface="Georgia" panose="02040502050405020303" pitchFamily="18" charset="0"/>
                <a:cs typeface="Arial" panose="020B0604020202020204" pitchFamily="34" charset="0"/>
              </a:rPr>
              <a:t>start=n;</a:t>
            </a:r>
          </a:p>
          <a:p>
            <a:pPr marL="996950" lvl="0" indent="0">
              <a:lnSpc>
                <a:spcPts val="3115"/>
              </a:lnSpc>
              <a:spcBef>
                <a:spcPct val="0"/>
              </a:spcBef>
              <a:buFontTx/>
              <a:buNone/>
            </a:pPr>
            <a:r>
              <a:rPr lang="en-US" altLang="en-US" sz="2600" dirty="0">
                <a:latin typeface="Georgia" panose="02040502050405020303" pitchFamily="18" charset="0"/>
                <a:cs typeface="Arial" panose="020B0604020202020204" pitchFamily="34" charset="0"/>
              </a:rPr>
              <a:t>start-&gt;next=start;</a:t>
            </a:r>
          </a:p>
          <a:p>
            <a:pPr marL="996950" lvl="0" indent="0">
              <a:lnSpc>
                <a:spcPts val="3115"/>
              </a:lnSpc>
              <a:spcBef>
                <a:spcPct val="0"/>
              </a:spcBef>
              <a:buFontTx/>
              <a:buNone/>
            </a:pPr>
            <a:r>
              <a:rPr lang="en-US" altLang="en-US" sz="2600" dirty="0">
                <a:latin typeface="Georgia" panose="02040502050405020303" pitchFamily="18" charset="0"/>
                <a:cs typeface="Arial" panose="020B0604020202020204" pitchFamily="34" charset="0"/>
              </a:rPr>
              <a:t>}</a:t>
            </a:r>
          </a:p>
          <a:p>
            <a:pPr marL="996950" lvl="0" indent="0">
              <a:lnSpc>
                <a:spcPts val="3115"/>
              </a:lnSpc>
              <a:spcBef>
                <a:spcPct val="0"/>
              </a:spcBef>
              <a:buFontTx/>
              <a:buNone/>
            </a:pPr>
            <a:r>
              <a:rPr lang="en-US" altLang="en-US" sz="2600" dirty="0">
                <a:latin typeface="Georgia" panose="02040502050405020303" pitchFamily="18" charset="0"/>
                <a:cs typeface="Arial" panose="020B0604020202020204" pitchFamily="34" charset="0"/>
              </a:rPr>
              <a:t>else</a:t>
            </a:r>
          </a:p>
          <a:p>
            <a:pPr marL="996950" lvl="0" indent="0">
              <a:lnSpc>
                <a:spcPts val="3115"/>
              </a:lnSpc>
              <a:spcBef>
                <a:spcPct val="0"/>
              </a:spcBef>
              <a:buFontTx/>
              <a:buNone/>
            </a:pPr>
            <a:r>
              <a:rPr lang="en-US" altLang="en-US" sz="2600" dirty="0">
                <a:latin typeface="Georgia" panose="02040502050405020303" pitchFamily="18" charset="0"/>
                <a:cs typeface="Arial" panose="020B0604020202020204" pitchFamily="34" charset="0"/>
              </a:rPr>
              <a:t>{</a:t>
            </a:r>
          </a:p>
          <a:p>
            <a:pPr marL="996950" lvl="0" indent="0">
              <a:spcBef>
                <a:spcPct val="0"/>
              </a:spcBef>
              <a:buFontTx/>
              <a:buNone/>
            </a:pPr>
            <a:r>
              <a:rPr lang="en-US" altLang="en-US" sz="2600" dirty="0">
                <a:latin typeface="Georgia" panose="02040502050405020303" pitchFamily="18" charset="0"/>
                <a:cs typeface="Arial" panose="020B0604020202020204" pitchFamily="34" charset="0"/>
              </a:rPr>
              <a:t>n-&gt;next=start;  while(t-&gt;next!=start)  t=t-&gt;next;</a:t>
            </a:r>
          </a:p>
          <a:p>
            <a:pPr marL="996950" lvl="0" indent="0">
              <a:lnSpc>
                <a:spcPts val="3115"/>
              </a:lnSpc>
              <a:spcBef>
                <a:spcPts val="100"/>
              </a:spcBef>
              <a:buFontTx/>
              <a:buNone/>
            </a:pPr>
            <a:r>
              <a:rPr lang="en-US" altLang="en-US" sz="2600" dirty="0">
                <a:latin typeface="Georgia" panose="02040502050405020303" pitchFamily="18" charset="0"/>
                <a:cs typeface="Arial" panose="020B0604020202020204" pitchFamily="34" charset="0"/>
              </a:rPr>
              <a:t>t-&gt;next=n;  start=n;</a:t>
            </a:r>
          </a:p>
          <a:p>
            <a:pPr marL="996950" lvl="0" indent="0">
              <a:lnSpc>
                <a:spcPts val="3000"/>
              </a:lnSpc>
              <a:spcBef>
                <a:spcPct val="0"/>
              </a:spcBef>
              <a:buFontTx/>
              <a:buNone/>
            </a:pPr>
            <a:r>
              <a:rPr lang="en-US" altLang="en-US" sz="2600" dirty="0">
                <a:latin typeface="Georgia" panose="02040502050405020303" pitchFamily="18" charset="0"/>
                <a:cs typeface="Arial" panose="020B0604020202020204" pitchFamily="34" charset="0"/>
              </a:rPr>
              <a:t>}</a:t>
            </a:r>
            <a:endParaRPr lang="en-US" altLang="en-US" sz="2600" dirty="0">
              <a:latin typeface="Georgia" panose="02040502050405020303" pitchFamily="18" charset="0"/>
              <a:ea typeface="Arial" panose="020B0604020202020204" pitchFamily="34" charset="0"/>
            </a:endParaRPr>
          </a:p>
        </p:txBody>
      </p:sp>
      <p:sp>
        <p:nvSpPr>
          <p:cNvPr id="6" name="Date Placeholder 5"/>
          <p:cNvSpPr txBox="1">
            <a:spLocks noGrp="1"/>
          </p:cNvSpPr>
          <p:nvPr>
            <p:ph type="dt" sz="half" idx="12"/>
          </p:nvPr>
        </p:nvSpPr>
        <p:spPr>
          <a:noFill/>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6175F319-320A-4C66-A7FC-3DC5231C8581}"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6"/>
          <p:cNvSpPr txBox="1">
            <a:spLocks noGrp="1"/>
          </p:cNvSpPr>
          <p:nvPr>
            <p:ph type="ftr" sz="quarter" idx="13"/>
          </p:nvPr>
        </p:nvSpPr>
        <p:spPr>
          <a:noFill/>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8" name="Slide Number Placeholder 7"/>
          <p:cNvSpPr txBox="1">
            <a:spLocks noGrp="1"/>
          </p:cNvSpPr>
          <p:nvPr>
            <p:ph type="sldNum" sz="quarter" idx="4"/>
          </p:nvPr>
        </p:nvSpPr>
        <p:spPr>
          <a:noFill/>
        </p:spPr>
        <p:txBody>
          <a:bodyPr wrap="square" lIns="0" tIns="0" rIns="0" bIns="0" numCol="1" anchor="ctr"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IN" altLang="x-none" sz="1200" dirty="0">
                <a:solidFill>
                  <a:srgbClr val="898989"/>
                </a:solidFill>
                <a:latin typeface="Calibri" panose="020F0502020204030204" pitchFamily="34" charset="0"/>
              </a:rPr>
              <a:t>80</a:t>
            </a:fld>
            <a:endParaRPr lang="en-IN" altLang="x-none" sz="1200" dirty="0">
              <a:solidFill>
                <a:srgbClr val="898989"/>
              </a:solidFill>
              <a:latin typeface="Calibri" panose="020F0502020204030204" pitchFamily="34" charset="0"/>
            </a:endParaRPr>
          </a:p>
        </p:txBody>
      </p:sp>
      <p:sp>
        <p:nvSpPr>
          <p:cNvPr id="9"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Circular Link List(CO1)</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8488" y="1041400"/>
            <a:ext cx="2922588" cy="635000"/>
          </a:xfrm>
        </p:spPr>
        <p:txBody>
          <a:bodyPr vert="horz" wrap="square" lIns="0" tIns="12065" rIns="0" bIns="0" numCol="1" rtlCol="0" anchor="ctr" anchorCtr="0" compatLnSpc="1">
            <a:spAutoFit/>
          </a:bodyPr>
          <a:lstStyle/>
          <a:p>
            <a:pPr marL="12700" marR="0" lvl="0" indent="0" algn="ctr" defTabSz="914400" rtl="0" eaLnBrk="0" fontAlgn="base" latinLnBrk="0" hangingPunct="0">
              <a:lnSpc>
                <a:spcPct val="100000"/>
              </a:lnSpc>
              <a:spcBef>
                <a:spcPts val="95"/>
              </a:spcBef>
              <a:spcAft>
                <a:spcPct val="0"/>
              </a:spcAft>
              <a:buClrTx/>
              <a:buSzTx/>
              <a:buFontTx/>
              <a:buNone/>
              <a:defRPr/>
            </a:pPr>
            <a:r>
              <a:rPr kumimoji="0" sz="4400" b="0" i="0" u="none" strike="noStrike" kern="1200" cap="none" spc="-5" normalizeH="0" baseline="0" noProof="0" dirty="0">
                <a:ln>
                  <a:noFill/>
                </a:ln>
                <a:solidFill>
                  <a:schemeClr val="tx1"/>
                </a:solidFill>
                <a:effectLst/>
                <a:uLnTx/>
                <a:uFillTx/>
                <a:latin typeface="+mj-lt"/>
                <a:ea typeface="+mj-ea"/>
                <a:cs typeface="+mj-cs"/>
              </a:rPr>
              <a:t>Insert at</a:t>
            </a:r>
            <a:r>
              <a:rPr kumimoji="0" sz="4400" b="0" i="0" u="none" strike="noStrike" kern="1200" cap="none" spc="-75" normalizeH="0" baseline="0" noProof="0" dirty="0">
                <a:ln>
                  <a:noFill/>
                </a:ln>
                <a:solidFill>
                  <a:schemeClr val="tx1"/>
                </a:solidFill>
                <a:effectLst/>
                <a:uLnTx/>
                <a:uFillTx/>
                <a:latin typeface="+mj-lt"/>
                <a:ea typeface="+mj-ea"/>
                <a:cs typeface="+mj-cs"/>
              </a:rPr>
              <a:t> </a:t>
            </a:r>
            <a:r>
              <a:rPr kumimoji="0" sz="4400" b="0" i="0" u="none" strike="noStrike" kern="1200" cap="none" spc="-5" normalizeH="0" baseline="0" noProof="0" dirty="0">
                <a:ln>
                  <a:noFill/>
                </a:ln>
                <a:solidFill>
                  <a:schemeClr val="tx1"/>
                </a:solidFill>
                <a:effectLst/>
                <a:uLnTx/>
                <a:uFillTx/>
                <a:latin typeface="+mj-lt"/>
                <a:ea typeface="+mj-ea"/>
                <a:cs typeface="+mj-cs"/>
              </a:rPr>
              <a:t>last</a:t>
            </a:r>
          </a:p>
        </p:txBody>
      </p:sp>
      <p:sp>
        <p:nvSpPr>
          <p:cNvPr id="81923" name="object 3"/>
          <p:cNvSpPr/>
          <p:nvPr/>
        </p:nvSpPr>
        <p:spPr>
          <a:xfrm>
            <a:off x="1044575" y="2251075"/>
            <a:ext cx="7110413" cy="3986213"/>
          </a:xfrm>
          <a:prstGeom prst="rect">
            <a:avLst/>
          </a:prstGeom>
          <a:blipFill rotWithShape="1">
            <a:blip r:embed="rId2"/>
            <a:stretch>
              <a:fillRect/>
            </a:stretch>
          </a:blipFill>
          <a:ln w="9525">
            <a:noFill/>
          </a:ln>
        </p:spPr>
        <p:txBody>
          <a:bodyPr lIns="0" tIns="0" rIns="0" bIns="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en-US" altLang="en-US" sz="1800" dirty="0">
              <a:latin typeface="Arial" panose="020B0604020202020204" pitchFamily="34" charset="0"/>
              <a:ea typeface="Arial" panose="020B0604020202020204" pitchFamily="34" charset="0"/>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E69631F-7182-43D5-8143-C39EAD5CA448}"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81926"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81</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Circular Link List(CO1)</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object 2"/>
          <p:cNvSpPr>
            <a:spLocks noGrp="1"/>
          </p:cNvSpPr>
          <p:nvPr>
            <p:ph type="title"/>
          </p:nvPr>
        </p:nvSpPr>
        <p:spPr>
          <a:xfrm>
            <a:off x="935038" y="669925"/>
            <a:ext cx="2025650" cy="574675"/>
          </a:xfrm>
        </p:spPr>
        <p:txBody>
          <a:bodyPr vert="horz" wrap="square" lIns="0" tIns="12700" rIns="0" bIns="0" anchor="ctr" anchorCtr="0">
            <a:spAutoFit/>
          </a:bodyPr>
          <a:lstStyle/>
          <a:p>
            <a:pPr marL="12700" indent="0">
              <a:spcBef>
                <a:spcPts val="100"/>
              </a:spcBef>
            </a:pPr>
            <a:r>
              <a:rPr lang="en-US" altLang="en-US" sz="3600" kern="1200" dirty="0">
                <a:solidFill>
                  <a:srgbClr val="270099"/>
                </a:solidFill>
                <a:latin typeface="Times New Roman" panose="02020603050405020304" pitchFamily="18" charset="0"/>
                <a:ea typeface="+mj-ea"/>
                <a:cs typeface="Times New Roman" panose="02020603050405020304" pitchFamily="18" charset="0"/>
              </a:rPr>
              <a:t>Algorithm</a:t>
            </a:r>
            <a:endParaRPr lang="en-US" altLang="en-US" sz="3600" kern="1200" dirty="0">
              <a:solidFill>
                <a:srgbClr val="270099"/>
              </a:solidFill>
              <a:latin typeface="Times New Roman" panose="02020603050405020304" pitchFamily="18" charset="0"/>
              <a:ea typeface="Times New Roman" panose="02020603050405020304" pitchFamily="18" charset="0"/>
              <a:cs typeface="+mj-cs"/>
            </a:endParaRPr>
          </a:p>
        </p:txBody>
      </p:sp>
      <p:sp>
        <p:nvSpPr>
          <p:cNvPr id="82947" name="object 3"/>
          <p:cNvSpPr txBox="1"/>
          <p:nvPr/>
        </p:nvSpPr>
        <p:spPr>
          <a:xfrm>
            <a:off x="646113" y="1323975"/>
            <a:ext cx="3619500" cy="4892675"/>
          </a:xfrm>
          <a:prstGeom prst="rect">
            <a:avLst/>
          </a:prstGeom>
          <a:noFill/>
          <a:ln w="9525">
            <a:noFill/>
          </a:ln>
        </p:spPr>
        <p:txBody>
          <a:bodyPr lIns="0" tIns="13335"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268605" lvl="0" indent="-255905" defTabSz="914400">
              <a:lnSpc>
                <a:spcPts val="3115"/>
              </a:lnSpc>
              <a:spcBef>
                <a:spcPts val="100"/>
              </a:spcBef>
              <a:buClr>
                <a:srgbClr val="9F4DA2"/>
              </a:buClr>
              <a:buFontTx/>
              <a:buChar char="•"/>
              <a:tabLst>
                <a:tab pos="268605" algn="l"/>
              </a:tabLst>
            </a:pPr>
            <a:r>
              <a:rPr lang="en-US" altLang="en-US" sz="2600" dirty="0">
                <a:latin typeface="Georgia" panose="02040502050405020303" pitchFamily="18" charset="0"/>
                <a:cs typeface="Arial" panose="020B0604020202020204" pitchFamily="34" charset="0"/>
              </a:rPr>
              <a:t>Start.</a:t>
            </a:r>
          </a:p>
          <a:p>
            <a:pPr marL="268605" lvl="0" indent="-255905" defTabSz="914400">
              <a:lnSpc>
                <a:spcPts val="3115"/>
              </a:lnSpc>
              <a:spcBef>
                <a:spcPct val="0"/>
              </a:spcBef>
              <a:buClr>
                <a:srgbClr val="9F4DA2"/>
              </a:buClr>
              <a:buFontTx/>
              <a:buChar char="•"/>
              <a:tabLst>
                <a:tab pos="268605" algn="l"/>
              </a:tabLst>
            </a:pPr>
            <a:r>
              <a:rPr lang="en-US" altLang="en-US" sz="2600" dirty="0">
                <a:latin typeface="Georgia" panose="02040502050405020303" pitchFamily="18" charset="0"/>
                <a:cs typeface="Arial" panose="020B0604020202020204" pitchFamily="34" charset="0"/>
              </a:rPr>
              <a:t>Declare struct node *t.</a:t>
            </a:r>
          </a:p>
          <a:p>
            <a:pPr marL="268605" lvl="0" indent="-255905" defTabSz="914400">
              <a:lnSpc>
                <a:spcPts val="3115"/>
              </a:lnSpc>
              <a:spcBef>
                <a:spcPct val="0"/>
              </a:spcBef>
              <a:buClr>
                <a:srgbClr val="9F4DA2"/>
              </a:buClr>
              <a:buFontTx/>
              <a:buChar char="•"/>
              <a:tabLst>
                <a:tab pos="268605" algn="l"/>
              </a:tabLst>
            </a:pPr>
            <a:r>
              <a:rPr lang="en-US" altLang="en-US" sz="2600" dirty="0">
                <a:latin typeface="Georgia" panose="02040502050405020303" pitchFamily="18" charset="0"/>
                <a:cs typeface="Arial" panose="020B0604020202020204" pitchFamily="34" charset="0"/>
              </a:rPr>
              <a:t>Set t:=start.</a:t>
            </a:r>
          </a:p>
          <a:p>
            <a:pPr marL="268605" lvl="0" indent="-255905" defTabSz="914400">
              <a:lnSpc>
                <a:spcPts val="2815"/>
              </a:lnSpc>
              <a:spcBef>
                <a:spcPts val="350"/>
              </a:spcBef>
              <a:buClr>
                <a:srgbClr val="9F4DA2"/>
              </a:buClr>
              <a:buFontTx/>
              <a:buChar char="•"/>
              <a:tabLst>
                <a:tab pos="268605" algn="l"/>
              </a:tabLst>
            </a:pPr>
            <a:r>
              <a:rPr lang="en-US" altLang="en-US" sz="2600" dirty="0">
                <a:latin typeface="Georgia" panose="02040502050405020303" pitchFamily="18" charset="0"/>
                <a:cs typeface="Arial" panose="020B0604020202020204" pitchFamily="34" charset="0"/>
              </a:rPr>
              <a:t>Create a new node n  by malloc function and  enter the information  in info part.</a:t>
            </a:r>
          </a:p>
          <a:p>
            <a:pPr marL="268605" lvl="0" indent="-255905" defTabSz="914400">
              <a:lnSpc>
                <a:spcPts val="2815"/>
              </a:lnSpc>
              <a:spcBef>
                <a:spcPts val="300"/>
              </a:spcBef>
              <a:buClr>
                <a:srgbClr val="9F4DA2"/>
              </a:buClr>
              <a:buFontTx/>
              <a:buChar char="•"/>
              <a:tabLst>
                <a:tab pos="268605" algn="l"/>
              </a:tabLst>
            </a:pPr>
            <a:r>
              <a:rPr lang="en-US" altLang="en-US" sz="2600" dirty="0">
                <a:latin typeface="Georgia" panose="02040502050405020303" pitchFamily="18" charset="0"/>
                <a:cs typeface="Arial" panose="020B0604020202020204" pitchFamily="34" charset="0"/>
              </a:rPr>
              <a:t>Check if start=NULL  then,</a:t>
            </a:r>
          </a:p>
          <a:p>
            <a:pPr marL="268605" lvl="0" indent="-255905" defTabSz="914400">
              <a:lnSpc>
                <a:spcPts val="2615"/>
              </a:lnSpc>
              <a:spcBef>
                <a:spcPct val="0"/>
              </a:spcBef>
              <a:buFontTx/>
              <a:buNone/>
              <a:tabLst>
                <a:tab pos="268605" algn="l"/>
              </a:tabLst>
            </a:pPr>
            <a:r>
              <a:rPr lang="en-US" altLang="en-US" sz="2600" dirty="0">
                <a:latin typeface="Georgia" panose="02040502050405020303" pitchFamily="18" charset="0"/>
                <a:cs typeface="Arial" panose="020B0604020202020204" pitchFamily="34" charset="0"/>
              </a:rPr>
              <a:t>set start:=n.</a:t>
            </a:r>
          </a:p>
          <a:p>
            <a:pPr marL="268605" lvl="0" indent="-255905" defTabSz="914400">
              <a:lnSpc>
                <a:spcPts val="2815"/>
              </a:lnSpc>
              <a:spcBef>
                <a:spcPts val="200"/>
              </a:spcBef>
              <a:buFontTx/>
              <a:buNone/>
              <a:tabLst>
                <a:tab pos="268605" algn="l"/>
              </a:tabLst>
            </a:pPr>
            <a:r>
              <a:rPr lang="en-US" altLang="en-US" sz="2600" dirty="0">
                <a:latin typeface="Georgia" panose="02040502050405020303" pitchFamily="18" charset="0"/>
                <a:cs typeface="Arial" panose="020B0604020202020204" pitchFamily="34" charset="0"/>
              </a:rPr>
              <a:t>set start-&gt;next:=start.  Otherwise</a:t>
            </a:r>
          </a:p>
          <a:p>
            <a:pPr marL="268605" lvl="0" indent="-255905" defTabSz="914400">
              <a:lnSpc>
                <a:spcPts val="3065"/>
              </a:lnSpc>
              <a:spcBef>
                <a:spcPct val="0"/>
              </a:spcBef>
              <a:buClr>
                <a:srgbClr val="9F4DA2"/>
              </a:buClr>
              <a:buFontTx/>
              <a:buChar char="•"/>
              <a:tabLst>
                <a:tab pos="268605" algn="l"/>
              </a:tabLst>
            </a:pPr>
            <a:r>
              <a:rPr lang="en-US" altLang="en-US" sz="2600" dirty="0">
                <a:latin typeface="Georgia" panose="02040502050405020303" pitchFamily="18" charset="0"/>
                <a:cs typeface="Arial" panose="020B0604020202020204" pitchFamily="34" charset="0"/>
              </a:rPr>
              <a:t>Set n-&gt;next:=start.</a:t>
            </a:r>
            <a:endParaRPr lang="en-US" altLang="en-US" sz="2600" dirty="0">
              <a:latin typeface="Georgia" panose="02040502050405020303" pitchFamily="18" charset="0"/>
              <a:ea typeface="Arial" panose="020B0604020202020204" pitchFamily="34" charset="0"/>
            </a:endParaRPr>
          </a:p>
        </p:txBody>
      </p:sp>
      <p:sp>
        <p:nvSpPr>
          <p:cNvPr id="82948" name="object 4"/>
          <p:cNvSpPr/>
          <p:nvPr/>
        </p:nvSpPr>
        <p:spPr>
          <a:xfrm>
            <a:off x="4576763" y="693738"/>
            <a:ext cx="0" cy="5881687"/>
          </a:xfrm>
          <a:custGeom>
            <a:avLst/>
            <a:gdLst/>
            <a:ahLst/>
            <a:cxnLst>
              <a:cxn ang="0">
                <a:pos x="0" y="5881203"/>
              </a:cxn>
              <a:cxn ang="0">
                <a:pos x="0" y="0"/>
              </a:cxn>
            </a:cxnLst>
            <a:rect l="0" t="0" r="0" b="0"/>
            <a:pathLst>
              <a:path h="5882005">
                <a:moveTo>
                  <a:pt x="0" y="5881839"/>
                </a:moveTo>
                <a:lnTo>
                  <a:pt x="0" y="0"/>
                </a:lnTo>
              </a:path>
            </a:pathLst>
          </a:custGeom>
          <a:noFill/>
          <a:ln w="9144" cap="flat" cmpd="sng">
            <a:solidFill>
              <a:srgbClr val="525389">
                <a:alpha val="100000"/>
              </a:srgbClr>
            </a:solidFill>
            <a:prstDash val="solid"/>
            <a:round/>
            <a:headEnd type="none" w="med" len="med"/>
            <a:tailEnd type="none" w="med" len="med"/>
          </a:ln>
        </p:spPr>
        <p:txBody>
          <a:bodyPr/>
          <a:lstStyle/>
          <a:p>
            <a:endParaRPr lang="en-US"/>
          </a:p>
        </p:txBody>
      </p:sp>
      <p:sp>
        <p:nvSpPr>
          <p:cNvPr id="5" name="object 5"/>
          <p:cNvSpPr txBox="1"/>
          <p:nvPr/>
        </p:nvSpPr>
        <p:spPr>
          <a:xfrm>
            <a:off x="4905375" y="485775"/>
            <a:ext cx="3409950" cy="2182813"/>
          </a:xfrm>
          <a:prstGeom prst="rect">
            <a:avLst/>
          </a:prstGeom>
        </p:spPr>
        <p:txBody>
          <a:bodyPr lIns="0" tIns="198120" rIns="0" bIns="0">
            <a:spAutoFit/>
          </a:bodyPr>
          <a:lstStyle/>
          <a:p>
            <a:pPr marL="1140460" marR="0" defTabSz="914400">
              <a:spcBef>
                <a:spcPts val="1560"/>
              </a:spcBef>
              <a:buClrTx/>
              <a:buSzTx/>
              <a:buFontTx/>
              <a:buNone/>
              <a:defRPr/>
            </a:pPr>
            <a:r>
              <a:rPr kumimoji="0" sz="3600" kern="1200" cap="none" spc="-25" normalizeH="0" baseline="0" noProof="0" dirty="0">
                <a:solidFill>
                  <a:srgbClr val="424455"/>
                </a:solidFill>
                <a:latin typeface="Trebuchet MS" panose="020B0603020202020204"/>
                <a:ea typeface="+mn-ea"/>
                <a:cs typeface="Trebuchet MS" panose="020B0603020202020204"/>
              </a:rPr>
              <a:t>Program</a:t>
            </a:r>
            <a:endParaRPr kumimoji="0" sz="3600" kern="1200" cap="none" spc="0" normalizeH="0" baseline="0" noProof="0" dirty="0">
              <a:latin typeface="Trebuchet MS" panose="020B0603020202020204"/>
              <a:ea typeface="+mn-ea"/>
              <a:cs typeface="Trebuchet MS" panose="020B0603020202020204"/>
            </a:endParaRPr>
          </a:p>
          <a:p>
            <a:pPr marL="12700" marR="0" defTabSz="914400">
              <a:spcBef>
                <a:spcPts val="1130"/>
              </a:spcBef>
              <a:buClrTx/>
              <a:buSzTx/>
              <a:buFontTx/>
              <a:buNone/>
              <a:defRPr/>
            </a:pPr>
            <a:r>
              <a:rPr kumimoji="0" sz="2800" kern="1200" cap="none" spc="-5" normalizeH="0" baseline="0" noProof="0" dirty="0">
                <a:latin typeface="Georgia" panose="02040502050405020303"/>
                <a:ea typeface="+mn-ea"/>
                <a:cs typeface="Georgia" panose="02040502050405020303"/>
              </a:rPr>
              <a:t>Void</a:t>
            </a:r>
            <a:r>
              <a:rPr kumimoji="0" sz="2800" kern="1200" cap="none" spc="0" normalizeH="0" baseline="0" noProof="0" dirty="0">
                <a:latin typeface="Georgia" panose="02040502050405020303"/>
                <a:ea typeface="+mn-ea"/>
                <a:cs typeface="Georgia" panose="02040502050405020303"/>
              </a:rPr>
              <a:t> </a:t>
            </a:r>
            <a:r>
              <a:rPr kumimoji="0" sz="2800" kern="1200" cap="none" spc="-5" normalizeH="0" baseline="0" noProof="0" dirty="0">
                <a:latin typeface="Georgia" panose="02040502050405020303"/>
                <a:ea typeface="+mn-ea"/>
                <a:cs typeface="Georgia" panose="02040502050405020303"/>
              </a:rPr>
              <a:t>addlast()</a:t>
            </a:r>
            <a:endParaRPr kumimoji="0" sz="2800" kern="1200" cap="none" spc="0" normalizeH="0" baseline="0" noProof="0" dirty="0">
              <a:latin typeface="Georgia" panose="02040502050405020303"/>
              <a:ea typeface="+mn-ea"/>
              <a:cs typeface="Georgia" panose="02040502050405020303"/>
            </a:endParaRPr>
          </a:p>
          <a:p>
            <a:pPr marL="12700" marR="0" defTabSz="914400">
              <a:buClrTx/>
              <a:buSzTx/>
              <a:buFontTx/>
              <a:buNone/>
              <a:defRPr/>
            </a:pPr>
            <a:r>
              <a:rPr kumimoji="0" sz="2800" kern="1200" cap="none" spc="-5" normalizeH="0" baseline="0" noProof="0" dirty="0">
                <a:latin typeface="Georgia" panose="02040502050405020303"/>
                <a:ea typeface="+mn-ea"/>
                <a:cs typeface="Georgia" panose="02040502050405020303"/>
              </a:rPr>
              <a:t>{</a:t>
            </a:r>
            <a:endParaRPr kumimoji="0" sz="2800" kern="1200" cap="none" spc="0" normalizeH="0" baseline="0" noProof="0" dirty="0">
              <a:latin typeface="Georgia" panose="02040502050405020303"/>
              <a:ea typeface="+mn-ea"/>
              <a:cs typeface="Georgia" panose="02040502050405020303"/>
            </a:endParaRPr>
          </a:p>
          <a:p>
            <a:pPr marL="182880" marR="0" defTabSz="914400">
              <a:buClrTx/>
              <a:buSzTx/>
              <a:buFontTx/>
              <a:buNone/>
              <a:defRPr/>
            </a:pPr>
            <a:r>
              <a:rPr kumimoji="0" sz="2800" kern="1200" cap="none" spc="-10" normalizeH="0" baseline="0" noProof="0" dirty="0">
                <a:latin typeface="Georgia" panose="02040502050405020303"/>
                <a:ea typeface="+mn-ea"/>
                <a:cs typeface="Georgia" panose="02040502050405020303"/>
              </a:rPr>
              <a:t>struct </a:t>
            </a:r>
            <a:r>
              <a:rPr kumimoji="0" sz="2800" kern="1200" cap="none" spc="-5" normalizeH="0" baseline="0" noProof="0" dirty="0">
                <a:latin typeface="Georgia" panose="02040502050405020303"/>
                <a:ea typeface="+mn-ea"/>
                <a:cs typeface="Georgia" panose="02040502050405020303"/>
              </a:rPr>
              <a:t>node </a:t>
            </a:r>
            <a:r>
              <a:rPr kumimoji="0" sz="2800" kern="1200" cap="none" spc="-10" normalizeH="0" baseline="0" noProof="0" dirty="0">
                <a:latin typeface="Georgia" panose="02040502050405020303"/>
                <a:ea typeface="+mn-ea"/>
                <a:cs typeface="Georgia" panose="02040502050405020303"/>
              </a:rPr>
              <a:t>*t=start;</a:t>
            </a:r>
            <a:endParaRPr kumimoji="0" sz="2800" kern="1200" cap="none" spc="0" normalizeH="0" baseline="0" noProof="0" dirty="0">
              <a:latin typeface="Georgia" panose="02040502050405020303"/>
              <a:ea typeface="+mn-ea"/>
              <a:cs typeface="Georgia" panose="02040502050405020303"/>
            </a:endParaRPr>
          </a:p>
        </p:txBody>
      </p:sp>
      <p:sp>
        <p:nvSpPr>
          <p:cNvPr id="82950" name="object 6"/>
          <p:cNvSpPr txBox="1"/>
          <p:nvPr/>
        </p:nvSpPr>
        <p:spPr>
          <a:xfrm>
            <a:off x="4905375" y="3095625"/>
            <a:ext cx="3932238" cy="2927350"/>
          </a:xfrm>
          <a:prstGeom prst="rect">
            <a:avLst/>
          </a:prstGeom>
          <a:noFill/>
          <a:ln w="9525">
            <a:noFill/>
          </a:ln>
        </p:spPr>
        <p:txBody>
          <a:bodyPr lIns="0" tIns="1016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2700" lvl="0" indent="163830">
              <a:lnSpc>
                <a:spcPct val="101000"/>
              </a:lnSpc>
              <a:spcBef>
                <a:spcPts val="75"/>
              </a:spcBef>
              <a:buFontTx/>
              <a:buNone/>
            </a:pPr>
            <a:r>
              <a:rPr lang="en-US" altLang="en-US" sz="2600" dirty="0">
                <a:latin typeface="Georgia" panose="02040502050405020303" pitchFamily="18" charset="0"/>
                <a:cs typeface="Arial" panose="020B0604020202020204" pitchFamily="34" charset="0"/>
              </a:rPr>
              <a:t>struct node *n=(struct  node*)malloc(sizeof(struct  node));</a:t>
            </a:r>
          </a:p>
          <a:p>
            <a:pPr marL="12700" lvl="0" indent="163830">
              <a:spcBef>
                <a:spcPts val="15"/>
              </a:spcBef>
              <a:buFontTx/>
              <a:buNone/>
            </a:pPr>
            <a:endParaRPr lang="en-US" altLang="en-US" sz="2900" dirty="0">
              <a:latin typeface="Times New Roman" panose="02020603050405020304" pitchFamily="18" charset="0"/>
              <a:cs typeface="Times New Roman" panose="02020603050405020304" pitchFamily="18" charset="0"/>
            </a:endParaRPr>
          </a:p>
          <a:p>
            <a:pPr marL="12700" lvl="0" indent="163830">
              <a:spcBef>
                <a:spcPct val="0"/>
              </a:spcBef>
              <a:buFontTx/>
              <a:buNone/>
            </a:pPr>
            <a:r>
              <a:rPr lang="en-US" altLang="en-US" sz="2800" dirty="0">
                <a:latin typeface="Georgia" panose="02040502050405020303" pitchFamily="18" charset="0"/>
                <a:cs typeface="Arial" panose="020B0604020202020204" pitchFamily="34" charset="0"/>
              </a:rPr>
              <a:t>printf(“\nenter the  information”);  scanf(“%d”,&amp;n-&gt;info);</a:t>
            </a:r>
            <a:endParaRPr lang="en-US" altLang="en-US" sz="2800" dirty="0">
              <a:latin typeface="Georgia" panose="02040502050405020303" pitchFamily="18" charset="0"/>
              <a:ea typeface="Arial" panose="020B0604020202020204" pitchFamily="34" charset="0"/>
            </a:endParaRPr>
          </a:p>
        </p:txBody>
      </p:sp>
      <p:sp>
        <p:nvSpPr>
          <p:cNvPr id="7" name="Date Placeholder 6"/>
          <p:cNvSpPr txBox="1">
            <a:spLocks noGrp="1"/>
          </p:cNvSpPr>
          <p:nvPr>
            <p:ph type="dt" sz="half" idx="12"/>
          </p:nvPr>
        </p:nvSpPr>
        <p:spPr>
          <a:noFill/>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07910812-EE34-46EE-82C2-D2E2749EFA0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txBox="1">
            <a:spLocks noGrp="1"/>
          </p:cNvSpPr>
          <p:nvPr>
            <p:ph type="ftr" sz="quarter" idx="13"/>
          </p:nvPr>
        </p:nvSpPr>
        <p:spPr>
          <a:noFill/>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 name="Slide Number Placeholder 8"/>
          <p:cNvSpPr txBox="1">
            <a:spLocks noGrp="1"/>
          </p:cNvSpPr>
          <p:nvPr>
            <p:ph type="sldNum" sz="quarter" idx="4"/>
          </p:nvPr>
        </p:nvSpPr>
        <p:spPr>
          <a:noFill/>
        </p:spPr>
        <p:txBody>
          <a:bodyPr wrap="square" lIns="0" tIns="0" rIns="0" bIns="0" numCol="1" anchor="ctr"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IN" altLang="x-none" sz="1200" dirty="0">
                <a:solidFill>
                  <a:srgbClr val="898989"/>
                </a:solidFill>
                <a:latin typeface="Calibri" panose="020F0502020204030204" pitchFamily="34" charset="0"/>
              </a:rPr>
              <a:t>82</a:t>
            </a:fld>
            <a:endParaRPr lang="en-IN" altLang="x-none" sz="1200" dirty="0">
              <a:solidFill>
                <a:srgbClr val="898989"/>
              </a:solidFill>
              <a:latin typeface="Calibri" panose="020F0502020204030204" pitchFamily="34" charset="0"/>
            </a:endParaRPr>
          </a:p>
        </p:txBody>
      </p:sp>
      <p:sp>
        <p:nvSpPr>
          <p:cNvPr id="10"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Circular Link List(CO1)</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object 2"/>
          <p:cNvSpPr>
            <a:spLocks noGrp="1"/>
          </p:cNvSpPr>
          <p:nvPr>
            <p:ph type="title"/>
          </p:nvPr>
        </p:nvSpPr>
        <p:spPr>
          <a:xfrm>
            <a:off x="935038" y="669925"/>
            <a:ext cx="2025650" cy="574675"/>
          </a:xfrm>
        </p:spPr>
        <p:txBody>
          <a:bodyPr vert="horz" wrap="square" lIns="0" tIns="12700" rIns="0" bIns="0" anchor="ctr" anchorCtr="0">
            <a:spAutoFit/>
          </a:bodyPr>
          <a:lstStyle/>
          <a:p>
            <a:pPr marL="12700" indent="0">
              <a:spcBef>
                <a:spcPts val="100"/>
              </a:spcBef>
            </a:pPr>
            <a:r>
              <a:rPr lang="en-US" altLang="en-US" sz="3600" kern="1200" dirty="0">
                <a:solidFill>
                  <a:srgbClr val="270099"/>
                </a:solidFill>
                <a:latin typeface="Times New Roman" panose="02020603050405020304" pitchFamily="18" charset="0"/>
                <a:ea typeface="+mj-ea"/>
                <a:cs typeface="Times New Roman" panose="02020603050405020304" pitchFamily="18" charset="0"/>
              </a:rPr>
              <a:t>Algorithm</a:t>
            </a:r>
            <a:endParaRPr lang="en-US" altLang="en-US" sz="3600" kern="1200" dirty="0">
              <a:solidFill>
                <a:srgbClr val="270099"/>
              </a:solidFill>
              <a:latin typeface="Times New Roman" panose="02020603050405020304" pitchFamily="18" charset="0"/>
              <a:ea typeface="Times New Roman" panose="02020603050405020304" pitchFamily="18" charset="0"/>
              <a:cs typeface="+mj-cs"/>
            </a:endParaRPr>
          </a:p>
        </p:txBody>
      </p:sp>
      <p:sp>
        <p:nvSpPr>
          <p:cNvPr id="83971" name="object 3"/>
          <p:cNvSpPr txBox="1"/>
          <p:nvPr/>
        </p:nvSpPr>
        <p:spPr>
          <a:xfrm>
            <a:off x="646113" y="1363663"/>
            <a:ext cx="3173412" cy="3103562"/>
          </a:xfrm>
          <a:prstGeom prst="rect">
            <a:avLst/>
          </a:prstGeom>
          <a:noFill/>
          <a:ln w="9525">
            <a:noFill/>
          </a:ln>
        </p:spPr>
        <p:txBody>
          <a:bodyPr lIns="0" tIns="12065"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268605" lvl="0" indent="-255905" defTabSz="914400">
              <a:spcBef>
                <a:spcPts val="100"/>
              </a:spcBef>
              <a:buClr>
                <a:srgbClr val="9F4DA2"/>
              </a:buClr>
              <a:buFontTx/>
              <a:buChar char="•"/>
              <a:tabLst>
                <a:tab pos="268605" algn="l"/>
              </a:tabLst>
            </a:pPr>
            <a:r>
              <a:rPr lang="en-US" altLang="en-US" sz="2800" dirty="0">
                <a:latin typeface="Georgia" panose="02040502050405020303" pitchFamily="18" charset="0"/>
                <a:cs typeface="Arial" panose="020B0604020202020204" pitchFamily="34" charset="0"/>
              </a:rPr>
              <a:t>Repeat step(a)</a:t>
            </a:r>
          </a:p>
          <a:p>
            <a:pPr marL="268605" lvl="0" indent="-255905" defTabSz="914400">
              <a:spcBef>
                <a:spcPct val="0"/>
              </a:spcBef>
              <a:buFontTx/>
              <a:buNone/>
              <a:tabLst>
                <a:tab pos="268605" algn="l"/>
              </a:tabLst>
            </a:pPr>
            <a:r>
              <a:rPr lang="en-US" altLang="en-US" sz="2600" dirty="0">
                <a:latin typeface="Georgia" panose="02040502050405020303" pitchFamily="18" charset="0"/>
                <a:cs typeface="Arial" panose="020B0604020202020204" pitchFamily="34" charset="0"/>
              </a:rPr>
              <a:t>while(t!=NULL)</a:t>
            </a:r>
          </a:p>
          <a:p>
            <a:pPr marL="268605" lvl="0" indent="-255905" defTabSz="914400">
              <a:spcBef>
                <a:spcPts val="300"/>
              </a:spcBef>
              <a:buFontTx/>
              <a:buNone/>
              <a:tabLst>
                <a:tab pos="268605" algn="l"/>
              </a:tabLst>
            </a:pPr>
            <a:r>
              <a:rPr lang="en-US" altLang="en-US" sz="2600" dirty="0">
                <a:solidFill>
                  <a:srgbClr val="438085"/>
                </a:solidFill>
                <a:latin typeface="Georgia" panose="02040502050405020303" pitchFamily="18" charset="0"/>
                <a:cs typeface="Arial" panose="020B0604020202020204" pitchFamily="34" charset="0"/>
              </a:rPr>
              <a:t>▫	(a) set t:=t-&gt;next.</a:t>
            </a:r>
            <a:endParaRPr lang="en-US" altLang="en-US" sz="2600" dirty="0">
              <a:latin typeface="Georgia" panose="02040502050405020303" pitchFamily="18" charset="0"/>
              <a:cs typeface="Arial" panose="020B0604020202020204" pitchFamily="34" charset="0"/>
            </a:endParaRPr>
          </a:p>
          <a:p>
            <a:pPr marL="268605" lvl="0" indent="-255905" defTabSz="914400">
              <a:spcBef>
                <a:spcPts val="290"/>
              </a:spcBef>
              <a:buClr>
                <a:srgbClr val="9F4DA2"/>
              </a:buClr>
              <a:buFontTx/>
              <a:buChar char="•"/>
              <a:tabLst>
                <a:tab pos="268605" algn="l"/>
              </a:tabLst>
            </a:pPr>
            <a:r>
              <a:rPr lang="en-US" altLang="en-US" sz="2800" dirty="0">
                <a:latin typeface="Georgia" panose="02040502050405020303" pitchFamily="18" charset="0"/>
                <a:cs typeface="Arial" panose="020B0604020202020204" pitchFamily="34" charset="0"/>
              </a:rPr>
              <a:t>[end of loop]</a:t>
            </a:r>
          </a:p>
          <a:p>
            <a:pPr marL="268605" lvl="0" indent="-255905" defTabSz="914400">
              <a:spcBef>
                <a:spcPts val="300"/>
              </a:spcBef>
              <a:buClr>
                <a:srgbClr val="9F4DA2"/>
              </a:buClr>
              <a:buFontTx/>
              <a:buChar char="•"/>
              <a:tabLst>
                <a:tab pos="268605" algn="l"/>
              </a:tabLst>
            </a:pPr>
            <a:r>
              <a:rPr lang="en-US" altLang="en-US" sz="2800" dirty="0">
                <a:latin typeface="Georgia" panose="02040502050405020303" pitchFamily="18" charset="0"/>
                <a:cs typeface="Arial" panose="020B0604020202020204" pitchFamily="34" charset="0"/>
              </a:rPr>
              <a:t>Set t-&gt;next=n.  [end if]</a:t>
            </a:r>
          </a:p>
          <a:p>
            <a:pPr marL="268605" lvl="0" indent="-255905" defTabSz="914400">
              <a:spcBef>
                <a:spcPts val="300"/>
              </a:spcBef>
              <a:buClr>
                <a:srgbClr val="9F4DA2"/>
              </a:buClr>
              <a:buFontTx/>
              <a:buChar char="•"/>
              <a:tabLst>
                <a:tab pos="268605" algn="l"/>
              </a:tabLst>
            </a:pPr>
            <a:r>
              <a:rPr lang="en-US" altLang="en-US" sz="2800" dirty="0">
                <a:latin typeface="Georgia" panose="02040502050405020303" pitchFamily="18" charset="0"/>
                <a:cs typeface="Arial" panose="020B0604020202020204" pitchFamily="34" charset="0"/>
              </a:rPr>
              <a:t>Stop.</a:t>
            </a:r>
            <a:endParaRPr lang="en-US" altLang="en-US" sz="2800" dirty="0">
              <a:latin typeface="Georgia" panose="02040502050405020303" pitchFamily="18" charset="0"/>
              <a:ea typeface="Arial" panose="020B0604020202020204" pitchFamily="34" charset="0"/>
            </a:endParaRPr>
          </a:p>
        </p:txBody>
      </p:sp>
      <p:sp>
        <p:nvSpPr>
          <p:cNvPr id="83972" name="object 4"/>
          <p:cNvSpPr/>
          <p:nvPr/>
        </p:nvSpPr>
        <p:spPr>
          <a:xfrm>
            <a:off x="4576763" y="693738"/>
            <a:ext cx="0" cy="5881687"/>
          </a:xfrm>
          <a:custGeom>
            <a:avLst/>
            <a:gdLst/>
            <a:ahLst/>
            <a:cxnLst>
              <a:cxn ang="0">
                <a:pos x="0" y="5881203"/>
              </a:cxn>
              <a:cxn ang="0">
                <a:pos x="0" y="0"/>
              </a:cxn>
            </a:cxnLst>
            <a:rect l="0" t="0" r="0" b="0"/>
            <a:pathLst>
              <a:path h="5882005">
                <a:moveTo>
                  <a:pt x="0" y="5881839"/>
                </a:moveTo>
                <a:lnTo>
                  <a:pt x="0" y="0"/>
                </a:lnTo>
              </a:path>
            </a:pathLst>
          </a:custGeom>
          <a:noFill/>
          <a:ln w="9144" cap="flat" cmpd="sng">
            <a:solidFill>
              <a:srgbClr val="525389">
                <a:alpha val="100000"/>
              </a:srgbClr>
            </a:solidFill>
            <a:prstDash val="solid"/>
            <a:round/>
            <a:headEnd type="none" w="med" len="med"/>
            <a:tailEnd type="none" w="med" len="med"/>
          </a:ln>
        </p:spPr>
        <p:txBody>
          <a:bodyPr/>
          <a:lstStyle/>
          <a:p>
            <a:endParaRPr lang="en-US"/>
          </a:p>
        </p:txBody>
      </p:sp>
      <p:sp>
        <p:nvSpPr>
          <p:cNvPr id="83973" name="object 5"/>
          <p:cNvSpPr txBox="1"/>
          <p:nvPr/>
        </p:nvSpPr>
        <p:spPr>
          <a:xfrm>
            <a:off x="4722813" y="692150"/>
            <a:ext cx="4492625" cy="5711825"/>
          </a:xfrm>
          <a:prstGeom prst="rect">
            <a:avLst/>
          </a:prstGeom>
          <a:noFill/>
          <a:ln w="9525">
            <a:noFill/>
          </a:ln>
        </p:spPr>
        <p:txBody>
          <a:bodyPr lIns="0" tIns="21209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068705" lvl="0" indent="0">
              <a:spcBef>
                <a:spcPts val="1675"/>
              </a:spcBef>
              <a:buFontTx/>
              <a:buNone/>
            </a:pPr>
            <a:r>
              <a:rPr lang="en-US" altLang="en-US" sz="3600" dirty="0">
                <a:solidFill>
                  <a:srgbClr val="424455"/>
                </a:solidFill>
                <a:latin typeface="Trebuchet MS" panose="020B0603020202020204" pitchFamily="34" charset="0"/>
                <a:cs typeface="Arial" panose="020B0604020202020204" pitchFamily="34" charset="0"/>
              </a:rPr>
              <a:t>Program</a:t>
            </a:r>
            <a:endParaRPr lang="en-US" altLang="en-US" sz="3600" dirty="0">
              <a:latin typeface="Trebuchet MS" panose="020B0603020202020204" pitchFamily="34" charset="0"/>
              <a:cs typeface="Arial" panose="020B0604020202020204" pitchFamily="34" charset="0"/>
            </a:endParaRPr>
          </a:p>
          <a:p>
            <a:pPr marL="1068705" lvl="0" indent="0">
              <a:spcBef>
                <a:spcPts val="1140"/>
              </a:spcBef>
              <a:buFontTx/>
              <a:buNone/>
            </a:pPr>
            <a:r>
              <a:rPr lang="en-US" altLang="en-US" sz="2600" dirty="0">
                <a:latin typeface="Georgia" panose="02040502050405020303" pitchFamily="18" charset="0"/>
                <a:cs typeface="Arial" panose="020B0604020202020204" pitchFamily="34" charset="0"/>
              </a:rPr>
              <a:t>if(start==NULL)</a:t>
            </a:r>
          </a:p>
          <a:p>
            <a:pPr marL="1068705" lvl="0" indent="0">
              <a:spcBef>
                <a:spcPct val="0"/>
              </a:spcBef>
              <a:buFontTx/>
              <a:buNone/>
            </a:pPr>
            <a:r>
              <a:rPr lang="en-US" altLang="en-US" sz="2600" dirty="0">
                <a:latin typeface="Georgia" panose="02040502050405020303" pitchFamily="18" charset="0"/>
                <a:cs typeface="Arial" panose="020B0604020202020204" pitchFamily="34" charset="0"/>
              </a:rPr>
              <a:t>{</a:t>
            </a:r>
          </a:p>
          <a:p>
            <a:pPr marL="1068705" lvl="0" indent="0">
              <a:spcBef>
                <a:spcPct val="0"/>
              </a:spcBef>
              <a:buFontTx/>
              <a:buNone/>
            </a:pPr>
            <a:r>
              <a:rPr lang="en-US" altLang="en-US" sz="2600" dirty="0">
                <a:latin typeface="Georgia" panose="02040502050405020303" pitchFamily="18" charset="0"/>
                <a:cs typeface="Arial" panose="020B0604020202020204" pitchFamily="34" charset="0"/>
              </a:rPr>
              <a:t>start=n;</a:t>
            </a:r>
          </a:p>
          <a:p>
            <a:pPr marL="1068705" lvl="0" indent="0">
              <a:spcBef>
                <a:spcPct val="0"/>
              </a:spcBef>
              <a:buFontTx/>
              <a:buNone/>
            </a:pPr>
            <a:r>
              <a:rPr lang="en-US" altLang="en-US" sz="2600" dirty="0">
                <a:latin typeface="Georgia" panose="02040502050405020303" pitchFamily="18" charset="0"/>
                <a:cs typeface="Arial" panose="020B0604020202020204" pitchFamily="34" charset="0"/>
              </a:rPr>
              <a:t>start-&gt;next=start;</a:t>
            </a:r>
          </a:p>
          <a:p>
            <a:pPr marL="1068705" lvl="0" indent="0">
              <a:spcBef>
                <a:spcPct val="0"/>
              </a:spcBef>
              <a:buFontTx/>
              <a:buNone/>
            </a:pPr>
            <a:r>
              <a:rPr lang="en-US" altLang="en-US" sz="2600" dirty="0">
                <a:latin typeface="Georgia" panose="02040502050405020303" pitchFamily="18" charset="0"/>
                <a:cs typeface="Arial" panose="020B0604020202020204" pitchFamily="34" charset="0"/>
              </a:rPr>
              <a:t>}</a:t>
            </a:r>
          </a:p>
          <a:p>
            <a:pPr marL="1068705" lvl="0" indent="0">
              <a:spcBef>
                <a:spcPct val="0"/>
              </a:spcBef>
              <a:buFontTx/>
              <a:buNone/>
            </a:pPr>
            <a:r>
              <a:rPr lang="en-US" altLang="en-US" sz="2600" dirty="0">
                <a:latin typeface="Georgia" panose="02040502050405020303" pitchFamily="18" charset="0"/>
                <a:cs typeface="Arial" panose="020B0604020202020204" pitchFamily="34" charset="0"/>
              </a:rPr>
              <a:t>else</a:t>
            </a:r>
          </a:p>
          <a:p>
            <a:pPr marL="1068705" lvl="0" indent="0">
              <a:spcBef>
                <a:spcPct val="0"/>
              </a:spcBef>
              <a:buFontTx/>
              <a:buNone/>
            </a:pPr>
            <a:r>
              <a:rPr lang="en-US" altLang="en-US" sz="2600" dirty="0">
                <a:latin typeface="Georgia" panose="02040502050405020303" pitchFamily="18" charset="0"/>
                <a:cs typeface="Arial" panose="020B0604020202020204" pitchFamily="34" charset="0"/>
              </a:rPr>
              <a:t>{</a:t>
            </a:r>
          </a:p>
          <a:p>
            <a:pPr marL="1068705" lvl="0" indent="0">
              <a:spcBef>
                <a:spcPct val="0"/>
              </a:spcBef>
              <a:buFontTx/>
              <a:buNone/>
            </a:pPr>
            <a:r>
              <a:rPr lang="en-US" altLang="en-US" sz="2600" dirty="0">
                <a:latin typeface="Georgia" panose="02040502050405020303" pitchFamily="18" charset="0"/>
                <a:cs typeface="Arial" panose="020B0604020202020204" pitchFamily="34" charset="0"/>
              </a:rPr>
              <a:t>n-&gt;next=start;  </a:t>
            </a:r>
            <a:br>
              <a:rPr lang="en-US" altLang="en-US" sz="2600" dirty="0">
                <a:latin typeface="Georgia" panose="02040502050405020303" pitchFamily="18" charset="0"/>
                <a:cs typeface="Arial" panose="020B0604020202020204" pitchFamily="34" charset="0"/>
              </a:rPr>
            </a:br>
            <a:r>
              <a:rPr lang="en-US" altLang="en-US" sz="2600" dirty="0">
                <a:latin typeface="Georgia" panose="02040502050405020303" pitchFamily="18" charset="0"/>
                <a:cs typeface="Arial" panose="020B0604020202020204" pitchFamily="34" charset="0"/>
              </a:rPr>
              <a:t>while(t-&gt;next!=start)  t=t-&gt;next;</a:t>
            </a:r>
          </a:p>
          <a:p>
            <a:pPr marL="1068705" lvl="0" indent="0">
              <a:spcBef>
                <a:spcPct val="0"/>
              </a:spcBef>
              <a:buFontTx/>
              <a:buNone/>
            </a:pPr>
            <a:r>
              <a:rPr lang="en-US" altLang="en-US" sz="2600" dirty="0">
                <a:latin typeface="Georgia" panose="02040502050405020303" pitchFamily="18" charset="0"/>
                <a:cs typeface="Arial" panose="020B0604020202020204" pitchFamily="34" charset="0"/>
              </a:rPr>
              <a:t>t-&gt;next=n;</a:t>
            </a:r>
          </a:p>
          <a:p>
            <a:pPr marL="1068705" lvl="0" indent="0">
              <a:spcBef>
                <a:spcPct val="0"/>
              </a:spcBef>
              <a:buFontTx/>
              <a:buNone/>
            </a:pPr>
            <a:r>
              <a:rPr lang="en-US" altLang="en-US" sz="2600" dirty="0">
                <a:latin typeface="Georgia" panose="02040502050405020303" pitchFamily="18" charset="0"/>
                <a:cs typeface="Arial" panose="020B0604020202020204" pitchFamily="34" charset="0"/>
              </a:rPr>
              <a:t>}</a:t>
            </a:r>
            <a:endParaRPr lang="en-US" altLang="en-US" sz="2600" dirty="0">
              <a:latin typeface="Georgia" panose="02040502050405020303" pitchFamily="18" charset="0"/>
              <a:ea typeface="Arial" panose="020B0604020202020204" pitchFamily="34" charset="0"/>
            </a:endParaRPr>
          </a:p>
        </p:txBody>
      </p:sp>
      <p:sp>
        <p:nvSpPr>
          <p:cNvPr id="6" name="Date Placeholder 5"/>
          <p:cNvSpPr txBox="1">
            <a:spLocks noGrp="1"/>
          </p:cNvSpPr>
          <p:nvPr>
            <p:ph type="dt" sz="half" idx="12"/>
          </p:nvPr>
        </p:nvSpPr>
        <p:spPr>
          <a:noFill/>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5BE9CCE4-62E1-4607-93F6-6B88332FA03D}"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6"/>
          <p:cNvSpPr txBox="1">
            <a:spLocks noGrp="1"/>
          </p:cNvSpPr>
          <p:nvPr>
            <p:ph type="ftr" sz="quarter" idx="13"/>
          </p:nvPr>
        </p:nvSpPr>
        <p:spPr>
          <a:noFill/>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8" name="Slide Number Placeholder 7"/>
          <p:cNvSpPr txBox="1">
            <a:spLocks noGrp="1"/>
          </p:cNvSpPr>
          <p:nvPr>
            <p:ph type="sldNum" sz="quarter" idx="4"/>
          </p:nvPr>
        </p:nvSpPr>
        <p:spPr>
          <a:noFill/>
        </p:spPr>
        <p:txBody>
          <a:bodyPr wrap="square" lIns="0" tIns="0" rIns="0" bIns="0" numCol="1" anchor="ctr"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IN" altLang="x-none" sz="1200" dirty="0">
                <a:solidFill>
                  <a:srgbClr val="898989"/>
                </a:solidFill>
                <a:latin typeface="Calibri" panose="020F0502020204030204" pitchFamily="34" charset="0"/>
              </a:rPr>
              <a:t>83</a:t>
            </a:fld>
            <a:endParaRPr lang="en-IN" altLang="x-none" sz="1200" dirty="0">
              <a:solidFill>
                <a:srgbClr val="898989"/>
              </a:solidFill>
              <a:latin typeface="Calibri" panose="020F0502020204030204" pitchFamily="34" charset="0"/>
            </a:endParaRPr>
          </a:p>
        </p:txBody>
      </p:sp>
      <p:sp>
        <p:nvSpPr>
          <p:cNvPr id="9"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Circular Link List(CO1)</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33763" y="1344613"/>
            <a:ext cx="2274888" cy="635000"/>
          </a:xfrm>
        </p:spPr>
        <p:txBody>
          <a:bodyPr vert="horz" wrap="square" lIns="0" tIns="12065" rIns="0" bIns="0" numCol="1" rtlCol="0" anchor="ctr" anchorCtr="0" compatLnSpc="1">
            <a:spAutoFit/>
          </a:bodyPr>
          <a:lstStyle/>
          <a:p>
            <a:pPr marL="12700" marR="0" lvl="0" indent="0" algn="ctr" defTabSz="914400" rtl="0" eaLnBrk="0" fontAlgn="base" latinLnBrk="0" hangingPunct="0">
              <a:lnSpc>
                <a:spcPct val="100000"/>
              </a:lnSpc>
              <a:spcBef>
                <a:spcPts val="95"/>
              </a:spcBef>
              <a:spcAft>
                <a:spcPct val="0"/>
              </a:spcAft>
              <a:buClrTx/>
              <a:buSzTx/>
              <a:buFontTx/>
              <a:buNone/>
              <a:defRPr/>
            </a:pPr>
            <a:r>
              <a:rPr kumimoji="0" sz="4400" b="0" i="0" u="none" strike="noStrike" kern="1200" cap="none" spc="-10" normalizeH="0" baseline="0" noProof="0" dirty="0">
                <a:ln>
                  <a:noFill/>
                </a:ln>
                <a:solidFill>
                  <a:schemeClr val="tx1"/>
                </a:solidFill>
                <a:effectLst/>
                <a:uLnTx/>
                <a:uFillTx/>
                <a:latin typeface="+mj-lt"/>
                <a:ea typeface="+mj-ea"/>
                <a:cs typeface="+mj-cs"/>
              </a:rPr>
              <a:t>Deletion</a:t>
            </a:r>
            <a:r>
              <a:rPr kumimoji="0" sz="4400" b="0" i="0" u="none" strike="noStrike" kern="1200" cap="none" spc="-50" normalizeH="0" baseline="0" noProof="0" dirty="0">
                <a:ln>
                  <a:noFill/>
                </a:ln>
                <a:solidFill>
                  <a:schemeClr val="tx1"/>
                </a:solidFill>
                <a:effectLst/>
                <a:uLnTx/>
                <a:uFillTx/>
                <a:latin typeface="+mj-lt"/>
                <a:ea typeface="+mj-ea"/>
                <a:cs typeface="+mj-cs"/>
              </a:rPr>
              <a:t> </a:t>
            </a:r>
            <a:r>
              <a:rPr kumimoji="0" sz="4400" b="0" i="0" u="none" strike="noStrike" kern="1200" cap="none" spc="-5" normalizeH="0" baseline="0" noProof="0" dirty="0">
                <a:ln>
                  <a:noFill/>
                </a:ln>
                <a:solidFill>
                  <a:schemeClr val="tx1"/>
                </a:solidFill>
                <a:effectLst/>
                <a:uLnTx/>
                <a:uFillTx/>
                <a:latin typeface="+mj-lt"/>
                <a:ea typeface="+mj-ea"/>
                <a:cs typeface="+mj-cs"/>
              </a:rPr>
              <a:t>:</a:t>
            </a:r>
          </a:p>
        </p:txBody>
      </p:sp>
      <p:sp>
        <p:nvSpPr>
          <p:cNvPr id="84995" name="object 3"/>
          <p:cNvSpPr txBox="1"/>
          <p:nvPr/>
        </p:nvSpPr>
        <p:spPr>
          <a:xfrm>
            <a:off x="646113" y="2230438"/>
            <a:ext cx="7448550" cy="3122612"/>
          </a:xfrm>
          <a:prstGeom prst="rect">
            <a:avLst/>
          </a:prstGeom>
          <a:noFill/>
          <a:ln w="9525">
            <a:noFill/>
          </a:ln>
        </p:spPr>
        <p:txBody>
          <a:bodyPr lIns="0" tIns="5334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268605" lvl="0" indent="-255905" defTabSz="914400">
              <a:spcBef>
                <a:spcPts val="425"/>
              </a:spcBef>
              <a:buClr>
                <a:srgbClr val="9F4DA2"/>
              </a:buClr>
              <a:buFontTx/>
              <a:buChar char="•"/>
              <a:tabLst>
                <a:tab pos="268605" algn="l"/>
              </a:tabLst>
            </a:pPr>
            <a:r>
              <a:rPr lang="en-US" altLang="en-US" sz="2800" dirty="0">
                <a:latin typeface="Georgia" panose="02040502050405020303" pitchFamily="18" charset="0"/>
                <a:cs typeface="Arial" panose="020B0604020202020204" pitchFamily="34" charset="0"/>
              </a:rPr>
              <a:t>Deletion can be of three types.</a:t>
            </a:r>
          </a:p>
          <a:p>
            <a:pPr marL="268605" lvl="0" indent="-255905" defTabSz="914400">
              <a:spcBef>
                <a:spcPts val="315"/>
              </a:spcBef>
              <a:buFontTx/>
              <a:buNone/>
              <a:tabLst>
                <a:tab pos="268605" algn="l"/>
              </a:tabLst>
            </a:pPr>
            <a:r>
              <a:rPr lang="en-US" altLang="en-US" sz="2600" dirty="0">
                <a:solidFill>
                  <a:srgbClr val="438085"/>
                </a:solidFill>
                <a:latin typeface="Georgia" panose="02040502050405020303" pitchFamily="18" charset="0"/>
                <a:cs typeface="Arial" panose="020B0604020202020204" pitchFamily="34" charset="0"/>
              </a:rPr>
              <a:t>▫	Delete from front</a:t>
            </a:r>
            <a:endParaRPr lang="en-US" altLang="en-US" sz="2600" dirty="0">
              <a:latin typeface="Georgia" panose="02040502050405020303" pitchFamily="18" charset="0"/>
              <a:cs typeface="Arial" panose="020B0604020202020204" pitchFamily="34" charset="0"/>
            </a:endParaRPr>
          </a:p>
          <a:p>
            <a:pPr marL="268605" lvl="0" indent="-255905" defTabSz="914400">
              <a:spcBef>
                <a:spcPts val="300"/>
              </a:spcBef>
              <a:buFontTx/>
              <a:buNone/>
              <a:tabLst>
                <a:tab pos="268605" algn="l"/>
              </a:tabLst>
            </a:pPr>
            <a:r>
              <a:rPr lang="en-US" altLang="en-US" sz="2600" dirty="0">
                <a:solidFill>
                  <a:srgbClr val="438085"/>
                </a:solidFill>
                <a:latin typeface="Georgia" panose="02040502050405020303" pitchFamily="18" charset="0"/>
                <a:cs typeface="Arial" panose="020B0604020202020204" pitchFamily="34" charset="0"/>
              </a:rPr>
              <a:t>▫	Delete from last</a:t>
            </a:r>
            <a:endParaRPr lang="en-US" altLang="en-US" sz="2600" dirty="0">
              <a:latin typeface="Georgia" panose="02040502050405020303" pitchFamily="18" charset="0"/>
              <a:cs typeface="Arial" panose="020B0604020202020204" pitchFamily="34" charset="0"/>
            </a:endParaRPr>
          </a:p>
          <a:p>
            <a:pPr marL="268605" lvl="0" indent="-255905" defTabSz="914400">
              <a:spcBef>
                <a:spcPts val="300"/>
              </a:spcBef>
              <a:buFontTx/>
              <a:buNone/>
              <a:tabLst>
                <a:tab pos="268605" algn="l"/>
              </a:tabLst>
            </a:pPr>
            <a:r>
              <a:rPr lang="en-US" altLang="en-US" sz="2600" dirty="0">
                <a:solidFill>
                  <a:srgbClr val="438085"/>
                </a:solidFill>
                <a:latin typeface="Georgia" panose="02040502050405020303" pitchFamily="18" charset="0"/>
                <a:cs typeface="Arial" panose="020B0604020202020204" pitchFamily="34" charset="0"/>
              </a:rPr>
              <a:t>▫	Deletion from mid</a:t>
            </a:r>
            <a:endParaRPr lang="en-US" altLang="en-US" sz="2600" dirty="0">
              <a:latin typeface="Georgia" panose="02040502050405020303" pitchFamily="18" charset="0"/>
              <a:cs typeface="Arial" panose="020B0604020202020204" pitchFamily="34" charset="0"/>
            </a:endParaRPr>
          </a:p>
          <a:p>
            <a:pPr marL="268605" lvl="0" indent="-255905" defTabSz="914400">
              <a:spcBef>
                <a:spcPts val="40"/>
              </a:spcBef>
              <a:buFontTx/>
              <a:buNone/>
              <a:tabLst>
                <a:tab pos="268605" algn="l"/>
              </a:tabLst>
            </a:pPr>
            <a:endParaRPr lang="en-US" altLang="en-US" dirty="0">
              <a:latin typeface="Times New Roman" panose="02020603050405020304" pitchFamily="18" charset="0"/>
              <a:cs typeface="Times New Roman" panose="02020603050405020304" pitchFamily="18" charset="0"/>
            </a:endParaRPr>
          </a:p>
          <a:p>
            <a:pPr marL="268605" lvl="0" indent="-255905" defTabSz="914400">
              <a:spcBef>
                <a:spcPct val="0"/>
              </a:spcBef>
              <a:buClr>
                <a:srgbClr val="9F4DA2"/>
              </a:buClr>
              <a:buFontTx/>
              <a:buChar char="•"/>
              <a:tabLst>
                <a:tab pos="268605" algn="l"/>
              </a:tabLst>
            </a:pPr>
            <a:r>
              <a:rPr lang="en-US" altLang="en-US" sz="2800" dirty="0">
                <a:latin typeface="Georgia" panose="02040502050405020303" pitchFamily="18" charset="0"/>
                <a:cs typeface="Arial" panose="020B0604020202020204" pitchFamily="34" charset="0"/>
              </a:rPr>
              <a:t>Note: deletion from mid in circular and linear  linked list is exact same .</a:t>
            </a:r>
            <a:endParaRPr lang="en-US" altLang="en-US" sz="2800" dirty="0">
              <a:latin typeface="Georgia" panose="02040502050405020303" pitchFamily="18" charset="0"/>
              <a:ea typeface="Arial" panose="020B0604020202020204" pitchFamily="34" charset="0"/>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29B390EE-11F0-4254-97A2-33F62DCDC9F4}"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84998"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84</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Circular Link List(CO1)</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51113" y="896938"/>
            <a:ext cx="4043363" cy="635000"/>
          </a:xfrm>
        </p:spPr>
        <p:txBody>
          <a:bodyPr vert="horz" wrap="square" lIns="0" tIns="12065" rIns="0" bIns="0" numCol="1" rtlCol="0" anchor="ctr" anchorCtr="0" compatLnSpc="1">
            <a:spAutoFit/>
          </a:bodyPr>
          <a:lstStyle/>
          <a:p>
            <a:pPr marL="12700" marR="0" lvl="0" indent="0" algn="ctr" defTabSz="914400" rtl="0" eaLnBrk="0" fontAlgn="base" latinLnBrk="0" hangingPunct="0">
              <a:lnSpc>
                <a:spcPct val="100000"/>
              </a:lnSpc>
              <a:spcBef>
                <a:spcPts val="95"/>
              </a:spcBef>
              <a:spcAft>
                <a:spcPct val="0"/>
              </a:spcAft>
              <a:buClrTx/>
              <a:buSzTx/>
              <a:buFontTx/>
              <a:buNone/>
              <a:defRPr/>
            </a:pPr>
            <a:r>
              <a:rPr kumimoji="0" sz="4400" b="0" i="0" u="none" strike="noStrike" kern="1200" cap="none" spc="-10" normalizeH="0" baseline="0" noProof="0" dirty="0">
                <a:ln>
                  <a:noFill/>
                </a:ln>
                <a:solidFill>
                  <a:schemeClr val="tx1"/>
                </a:solidFill>
                <a:effectLst/>
                <a:uLnTx/>
                <a:uFillTx/>
                <a:latin typeface="+mj-lt"/>
                <a:ea typeface="+mj-ea"/>
                <a:cs typeface="+mj-cs"/>
              </a:rPr>
              <a:t>Delete </a:t>
            </a:r>
            <a:r>
              <a:rPr kumimoji="0" sz="4400" b="0" i="0" u="none" strike="noStrike" kern="1200" cap="none" spc="-5" normalizeH="0" baseline="0" noProof="0" dirty="0">
                <a:ln>
                  <a:noFill/>
                </a:ln>
                <a:solidFill>
                  <a:schemeClr val="tx1"/>
                </a:solidFill>
                <a:effectLst/>
                <a:uLnTx/>
                <a:uFillTx/>
                <a:latin typeface="+mj-lt"/>
                <a:ea typeface="+mj-ea"/>
                <a:cs typeface="+mj-cs"/>
              </a:rPr>
              <a:t>from</a:t>
            </a:r>
            <a:r>
              <a:rPr kumimoji="0" sz="4400" b="0" i="0" u="none" strike="noStrike" kern="1200" cap="none" spc="-20" normalizeH="0" baseline="0" noProof="0" dirty="0">
                <a:ln>
                  <a:noFill/>
                </a:ln>
                <a:solidFill>
                  <a:schemeClr val="tx1"/>
                </a:solidFill>
                <a:effectLst/>
                <a:uLnTx/>
                <a:uFillTx/>
                <a:latin typeface="+mj-lt"/>
                <a:ea typeface="+mj-ea"/>
                <a:cs typeface="+mj-cs"/>
              </a:rPr>
              <a:t> </a:t>
            </a:r>
            <a:r>
              <a:rPr kumimoji="0" sz="4400" b="0" i="0" u="none" strike="noStrike" kern="1200" cap="none" spc="-5" normalizeH="0" baseline="0" noProof="0" dirty="0">
                <a:ln>
                  <a:noFill/>
                </a:ln>
                <a:solidFill>
                  <a:schemeClr val="tx1"/>
                </a:solidFill>
                <a:effectLst/>
                <a:uLnTx/>
                <a:uFillTx/>
                <a:latin typeface="+mj-lt"/>
                <a:ea typeface="+mj-ea"/>
                <a:cs typeface="+mj-cs"/>
              </a:rPr>
              <a:t>front</a:t>
            </a:r>
          </a:p>
        </p:txBody>
      </p:sp>
      <p:sp>
        <p:nvSpPr>
          <p:cNvPr id="86019" name="object 3"/>
          <p:cNvSpPr/>
          <p:nvPr/>
        </p:nvSpPr>
        <p:spPr>
          <a:xfrm>
            <a:off x="860425" y="1922463"/>
            <a:ext cx="7423150" cy="4170362"/>
          </a:xfrm>
          <a:prstGeom prst="rect">
            <a:avLst/>
          </a:prstGeom>
          <a:blipFill rotWithShape="1">
            <a:blip r:embed="rId2"/>
            <a:stretch>
              <a:fillRect/>
            </a:stretch>
          </a:blipFill>
          <a:ln w="9525">
            <a:noFill/>
          </a:ln>
        </p:spPr>
        <p:txBody>
          <a:bodyPr lIns="0" tIns="0" rIns="0" bIns="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en-US" altLang="en-US" sz="1800" dirty="0">
              <a:latin typeface="Arial" panose="020B0604020202020204" pitchFamily="34" charset="0"/>
              <a:ea typeface="Arial" panose="020B0604020202020204" pitchFamily="34" charset="0"/>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00F5F0DC-78F5-43C0-90CB-95E982423BC3}"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86022"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85</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Circular Link List(CO1)</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object 2"/>
          <p:cNvSpPr>
            <a:spLocks noGrp="1"/>
          </p:cNvSpPr>
          <p:nvPr>
            <p:ph type="title"/>
          </p:nvPr>
        </p:nvSpPr>
        <p:spPr>
          <a:xfrm>
            <a:off x="935038" y="669925"/>
            <a:ext cx="2025650" cy="574675"/>
          </a:xfrm>
        </p:spPr>
        <p:txBody>
          <a:bodyPr vert="horz" wrap="square" lIns="0" tIns="12700" rIns="0" bIns="0" anchor="ctr" anchorCtr="0">
            <a:spAutoFit/>
          </a:bodyPr>
          <a:lstStyle/>
          <a:p>
            <a:pPr marL="12700" indent="0">
              <a:spcBef>
                <a:spcPts val="100"/>
              </a:spcBef>
            </a:pPr>
            <a:r>
              <a:rPr lang="en-US" altLang="en-US" sz="3600" kern="1200" dirty="0">
                <a:solidFill>
                  <a:srgbClr val="270099"/>
                </a:solidFill>
                <a:latin typeface="Times New Roman" panose="02020603050405020304" pitchFamily="18" charset="0"/>
                <a:ea typeface="+mj-ea"/>
                <a:cs typeface="Times New Roman" panose="02020603050405020304" pitchFamily="18" charset="0"/>
              </a:rPr>
              <a:t>Algorithm</a:t>
            </a:r>
            <a:endParaRPr lang="en-US" altLang="en-US" sz="3600" kern="1200" dirty="0">
              <a:solidFill>
                <a:srgbClr val="270099"/>
              </a:solidFill>
              <a:latin typeface="Times New Roman" panose="02020603050405020304" pitchFamily="18" charset="0"/>
              <a:ea typeface="Times New Roman" panose="02020603050405020304" pitchFamily="18" charset="0"/>
              <a:cs typeface="+mj-cs"/>
            </a:endParaRPr>
          </a:p>
        </p:txBody>
      </p:sp>
      <p:sp>
        <p:nvSpPr>
          <p:cNvPr id="87043" name="object 4"/>
          <p:cNvSpPr>
            <a:spLocks noGrp="1"/>
          </p:cNvSpPr>
          <p:nvPr>
            <p:ph sz="half" idx="2"/>
          </p:nvPr>
        </p:nvSpPr>
        <p:spPr>
          <a:xfrm>
            <a:off x="646113" y="1284288"/>
            <a:ext cx="3575050" cy="3513137"/>
          </a:xfrm>
        </p:spPr>
        <p:txBody>
          <a:bodyPr vert="horz" wrap="square" lIns="0" tIns="13335" rIns="0" bIns="0" anchor="t" anchorCtr="0">
            <a:spAutoFit/>
          </a:bodyPr>
          <a:lstStyle/>
          <a:p>
            <a:pPr marL="11430" indent="0" defTabSz="914400">
              <a:lnSpc>
                <a:spcPts val="2965"/>
              </a:lnSpc>
              <a:spcBef>
                <a:spcPts val="100"/>
              </a:spcBef>
              <a:buClr>
                <a:srgbClr val="9F4DA2"/>
              </a:buClr>
              <a:buSzTx/>
              <a:buFont typeface="Arial" panose="020B0604020202020204" pitchFamily="34" charset="0"/>
              <a:buNone/>
              <a:tabLst>
                <a:tab pos="268605" algn="l"/>
              </a:tabLst>
            </a:pPr>
            <a:r>
              <a:rPr lang="en-US" altLang="en-US" sz="1800" kern="1200" dirty="0">
                <a:solidFill>
                  <a:srgbClr val="00007F"/>
                </a:solidFill>
                <a:latin typeface="Times New Roman" panose="02020603050405020304" pitchFamily="18" charset="0"/>
                <a:ea typeface="+mn-ea"/>
                <a:cs typeface="Times New Roman" panose="02020603050405020304" pitchFamily="18" charset="0"/>
              </a:rPr>
              <a:t>start.</a:t>
            </a:r>
          </a:p>
          <a:p>
            <a:pPr marL="11430" indent="0" defTabSz="914400">
              <a:lnSpc>
                <a:spcPct val="80000"/>
              </a:lnSpc>
              <a:spcBef>
                <a:spcPts val="465"/>
              </a:spcBef>
              <a:buClr>
                <a:srgbClr val="9F4DA2"/>
              </a:buClr>
              <a:buSzTx/>
              <a:buFont typeface="Arial" panose="020B0604020202020204" pitchFamily="34" charset="0"/>
              <a:buNone/>
              <a:tabLst>
                <a:tab pos="268605" algn="l"/>
              </a:tabLst>
            </a:pPr>
            <a:r>
              <a:rPr lang="en-US" altLang="en-US" sz="1800" kern="1200" dirty="0">
                <a:solidFill>
                  <a:srgbClr val="00007F"/>
                </a:solidFill>
                <a:latin typeface="Times New Roman" panose="02020603050405020304" pitchFamily="18" charset="0"/>
                <a:ea typeface="+mn-ea"/>
                <a:cs typeface="Times New Roman" panose="02020603050405020304" pitchFamily="18" charset="0"/>
              </a:rPr>
              <a:t>Check if (start=NULL)  then,</a:t>
            </a:r>
          </a:p>
          <a:p>
            <a:pPr marL="11430" indent="0" defTabSz="914400">
              <a:lnSpc>
                <a:spcPts val="2340"/>
              </a:lnSpc>
              <a:buClrTx/>
              <a:buSzTx/>
              <a:buFont typeface="Arial" panose="020B0604020202020204" pitchFamily="34" charset="0"/>
              <a:buNone/>
              <a:tabLst>
                <a:tab pos="268605" algn="l"/>
              </a:tabLst>
            </a:pPr>
            <a:r>
              <a:rPr lang="en-US" altLang="en-US" sz="1800" kern="1200" dirty="0">
                <a:solidFill>
                  <a:srgbClr val="00007F"/>
                </a:solidFill>
                <a:latin typeface="Times New Roman" panose="02020603050405020304" pitchFamily="18" charset="0"/>
                <a:ea typeface="+mn-ea"/>
                <a:cs typeface="Times New Roman" panose="02020603050405020304" pitchFamily="18" charset="0"/>
              </a:rPr>
              <a:t>print “empty list”</a:t>
            </a:r>
          </a:p>
          <a:p>
            <a:pPr marL="11430" indent="0" defTabSz="914400">
              <a:lnSpc>
                <a:spcPts val="2650"/>
              </a:lnSpc>
              <a:buClr>
                <a:srgbClr val="9F4DA2"/>
              </a:buClr>
              <a:buSzTx/>
              <a:buFont typeface="Arial" panose="020B0604020202020204" pitchFamily="34" charset="0"/>
              <a:buNone/>
              <a:tabLst>
                <a:tab pos="268605" algn="l"/>
              </a:tabLst>
            </a:pPr>
            <a:r>
              <a:rPr lang="en-US" altLang="en-US" sz="1800" kern="1200" dirty="0">
                <a:solidFill>
                  <a:srgbClr val="00007F"/>
                </a:solidFill>
                <a:latin typeface="Times New Roman" panose="02020603050405020304" pitchFamily="18" charset="0"/>
                <a:ea typeface="+mn-ea"/>
                <a:cs typeface="Times New Roman" panose="02020603050405020304" pitchFamily="18" charset="0"/>
              </a:rPr>
              <a:t>Check if</a:t>
            </a:r>
          </a:p>
          <a:p>
            <a:pPr marL="11430" indent="0" defTabSz="914400">
              <a:lnSpc>
                <a:spcPct val="80000"/>
              </a:lnSpc>
              <a:spcBef>
                <a:spcPts val="315"/>
              </a:spcBef>
              <a:buClrTx/>
              <a:buSzTx/>
              <a:buFont typeface="Arial" panose="020B0604020202020204" pitchFamily="34" charset="0"/>
              <a:buNone/>
              <a:tabLst>
                <a:tab pos="268605" algn="l"/>
              </a:tabLst>
            </a:pPr>
            <a:r>
              <a:rPr lang="en-US" altLang="en-US" sz="1800" kern="1200" dirty="0">
                <a:solidFill>
                  <a:srgbClr val="00007F"/>
                </a:solidFill>
                <a:latin typeface="Times New Roman" panose="02020603050405020304" pitchFamily="18" charset="0"/>
                <a:ea typeface="+mn-ea"/>
                <a:cs typeface="Times New Roman" panose="02020603050405020304" pitchFamily="18" charset="0"/>
              </a:rPr>
              <a:t>(start-&gt;next=start)  then,</a:t>
            </a:r>
          </a:p>
          <a:p>
            <a:pPr marL="11430" indent="0" defTabSz="914400">
              <a:lnSpc>
                <a:spcPts val="2190"/>
              </a:lnSpc>
              <a:buClrTx/>
              <a:buSzTx/>
              <a:buFont typeface="Arial" panose="020B0604020202020204" pitchFamily="34" charset="0"/>
              <a:buNone/>
              <a:tabLst>
                <a:tab pos="268605" algn="l"/>
              </a:tabLst>
            </a:pPr>
            <a:r>
              <a:rPr lang="en-US" altLang="en-US" sz="1800" kern="1200" dirty="0">
                <a:solidFill>
                  <a:srgbClr val="00007F"/>
                </a:solidFill>
                <a:latin typeface="Times New Roman" panose="02020603050405020304" pitchFamily="18" charset="0"/>
                <a:ea typeface="+mn-ea"/>
                <a:cs typeface="Times New Roman" panose="02020603050405020304" pitchFamily="18" charset="0"/>
              </a:rPr>
              <a:t>declare free (t)</a:t>
            </a:r>
          </a:p>
          <a:p>
            <a:pPr marL="11430" indent="0" defTabSz="914400">
              <a:lnSpc>
                <a:spcPts val="2500"/>
              </a:lnSpc>
              <a:spcBef>
                <a:spcPts val="290"/>
              </a:spcBef>
              <a:buClrTx/>
              <a:buSzTx/>
              <a:buFont typeface="Arial" panose="020B0604020202020204" pitchFamily="34" charset="0"/>
              <a:buNone/>
              <a:tabLst>
                <a:tab pos="268605" algn="l"/>
              </a:tabLst>
            </a:pPr>
            <a:r>
              <a:rPr lang="en-US" altLang="en-US" sz="1800" kern="1200" dirty="0">
                <a:solidFill>
                  <a:srgbClr val="00007F"/>
                </a:solidFill>
                <a:latin typeface="Times New Roman" panose="02020603050405020304" pitchFamily="18" charset="0"/>
                <a:ea typeface="+mn-ea"/>
                <a:cs typeface="Times New Roman" panose="02020603050405020304" pitchFamily="18" charset="0"/>
              </a:rPr>
              <a:t>set start:=NULL  otherwise</a:t>
            </a:r>
          </a:p>
          <a:p>
            <a:pPr marL="11430" indent="0" defTabSz="914400">
              <a:lnSpc>
                <a:spcPts val="2500"/>
              </a:lnSpc>
              <a:spcBef>
                <a:spcPts val="300"/>
              </a:spcBef>
              <a:buClr>
                <a:srgbClr val="9F4DA2"/>
              </a:buClr>
              <a:buSzTx/>
              <a:buFont typeface="Arial" panose="020B0604020202020204" pitchFamily="34" charset="0"/>
              <a:buNone/>
              <a:tabLst>
                <a:tab pos="268605" algn="l"/>
              </a:tabLst>
            </a:pPr>
            <a:r>
              <a:rPr lang="en-US" altLang="en-US" sz="1800" kern="1200" dirty="0">
                <a:solidFill>
                  <a:srgbClr val="00007F"/>
                </a:solidFill>
                <a:latin typeface="Times New Roman" panose="02020603050405020304" pitchFamily="18" charset="0"/>
                <a:ea typeface="+mn-ea"/>
                <a:cs typeface="Times New Roman" panose="02020603050405020304" pitchFamily="18" charset="0"/>
              </a:rPr>
              <a:t>Repeat step(a)  while(t-&gt;next!=start)</a:t>
            </a:r>
          </a:p>
          <a:p>
            <a:pPr marL="11430" indent="0" defTabSz="914400">
              <a:lnSpc>
                <a:spcPts val="2465"/>
              </a:lnSpc>
              <a:buClrTx/>
              <a:buSzTx/>
              <a:buFont typeface="Arial" panose="020B0604020202020204" pitchFamily="34" charset="0"/>
              <a:buNone/>
              <a:tabLst>
                <a:tab pos="268605" algn="l"/>
              </a:tabLst>
            </a:pPr>
            <a:r>
              <a:rPr lang="en-US" altLang="en-US" sz="1800" kern="1200" dirty="0">
                <a:solidFill>
                  <a:srgbClr val="438085"/>
                </a:solidFill>
                <a:latin typeface="Times New Roman" panose="02020603050405020304" pitchFamily="18" charset="0"/>
                <a:ea typeface="+mn-ea"/>
                <a:cs typeface="Times New Roman" panose="02020603050405020304" pitchFamily="18" charset="0"/>
              </a:rPr>
              <a:t>▫	(a) set t:=t-&gt;next</a:t>
            </a:r>
            <a:endParaRPr lang="en-US" altLang="en-US" sz="1800" kern="1200" dirty="0">
              <a:solidFill>
                <a:srgbClr val="00007F"/>
              </a:solidFill>
              <a:latin typeface="Times New Roman" panose="02020603050405020304" pitchFamily="18" charset="0"/>
              <a:ea typeface="+mn-ea"/>
              <a:cs typeface="Times New Roman" panose="02020603050405020304" pitchFamily="18" charset="0"/>
            </a:endParaRPr>
          </a:p>
          <a:p>
            <a:pPr marL="11430" indent="0" defTabSz="914400">
              <a:lnSpc>
                <a:spcPts val="2950"/>
              </a:lnSpc>
              <a:buClr>
                <a:srgbClr val="9F4DA2"/>
              </a:buClr>
              <a:buSzTx/>
              <a:buFont typeface="Arial" panose="020B0604020202020204" pitchFamily="34" charset="0"/>
              <a:buNone/>
              <a:tabLst>
                <a:tab pos="268605" algn="l"/>
              </a:tabLst>
            </a:pPr>
            <a:r>
              <a:rPr lang="en-US" altLang="en-US" sz="1800" kern="1200" dirty="0">
                <a:solidFill>
                  <a:srgbClr val="00007F"/>
                </a:solidFill>
                <a:latin typeface="Times New Roman" panose="02020603050405020304" pitchFamily="18" charset="0"/>
                <a:ea typeface="+mn-ea"/>
                <a:cs typeface="Times New Roman" panose="02020603050405020304" pitchFamily="18" charset="0"/>
              </a:rPr>
              <a:t>[end of loop]</a:t>
            </a:r>
            <a:endParaRPr lang="en-US" altLang="en-US" sz="1800" kern="1200" dirty="0">
              <a:solidFill>
                <a:srgbClr val="00007F"/>
              </a:solidFill>
              <a:latin typeface="Times New Roman" panose="02020603050405020304" pitchFamily="18" charset="0"/>
              <a:ea typeface="Times New Roman" panose="02020603050405020304" pitchFamily="18" charset="0"/>
              <a:cs typeface="+mn-cs"/>
            </a:endParaRPr>
          </a:p>
        </p:txBody>
      </p:sp>
      <p:sp>
        <p:nvSpPr>
          <p:cNvPr id="87044" name="object 6"/>
          <p:cNvSpPr>
            <a:spLocks noGrp="1"/>
          </p:cNvSpPr>
          <p:nvPr>
            <p:ph sz="half" idx="3"/>
          </p:nvPr>
        </p:nvSpPr>
        <p:spPr>
          <a:xfrm>
            <a:off x="4765675" y="1298575"/>
            <a:ext cx="3706813" cy="4710113"/>
          </a:xfrm>
        </p:spPr>
        <p:txBody>
          <a:bodyPr vert="horz" wrap="square" lIns="0" tIns="12700" rIns="0" bIns="0" anchor="t" anchorCtr="0">
            <a:spAutoFit/>
          </a:bodyPr>
          <a:lstStyle/>
          <a:p>
            <a:pPr marL="0" indent="0">
              <a:lnSpc>
                <a:spcPts val="2740"/>
              </a:lnSpc>
              <a:spcBef>
                <a:spcPts val="100"/>
              </a:spcBef>
              <a:buClrTx/>
              <a:buSzTx/>
              <a:buFont typeface="Arial" panose="020B0604020202020204" pitchFamily="34" charset="0"/>
              <a:buNone/>
            </a:pPr>
            <a:r>
              <a:rPr lang="en-US" altLang="en-US" sz="1800" kern="1200" dirty="0">
                <a:latin typeface="+mn-lt"/>
                <a:ea typeface="+mn-ea"/>
                <a:cs typeface="+mn-cs"/>
              </a:rPr>
              <a:t>Void delfront()</a:t>
            </a:r>
          </a:p>
          <a:p>
            <a:pPr marL="0" indent="0">
              <a:lnSpc>
                <a:spcPts val="2600"/>
              </a:lnSpc>
              <a:buClrTx/>
              <a:buSzTx/>
              <a:buFont typeface="Arial" panose="020B0604020202020204" pitchFamily="34" charset="0"/>
              <a:buNone/>
            </a:pPr>
            <a:r>
              <a:rPr lang="en-US" altLang="en-US" sz="1800" kern="1200" dirty="0">
                <a:latin typeface="+mn-lt"/>
                <a:ea typeface="+mn-ea"/>
                <a:cs typeface="+mn-cs"/>
              </a:rPr>
              <a:t>{</a:t>
            </a:r>
          </a:p>
          <a:p>
            <a:pPr marL="0" indent="0">
              <a:lnSpc>
                <a:spcPts val="2600"/>
              </a:lnSpc>
              <a:spcBef>
                <a:spcPts val="175"/>
              </a:spcBef>
              <a:buClrTx/>
              <a:buSzTx/>
              <a:buFont typeface="Arial" panose="020B0604020202020204" pitchFamily="34" charset="0"/>
              <a:buNone/>
            </a:pPr>
            <a:r>
              <a:rPr lang="en-US" altLang="en-US" sz="1800" kern="1200" dirty="0">
                <a:latin typeface="+mn-lt"/>
                <a:ea typeface="+mn-ea"/>
                <a:cs typeface="+mn-cs"/>
              </a:rPr>
              <a:t>struct node *t=start;  if (start==NULL)</a:t>
            </a:r>
          </a:p>
          <a:p>
            <a:pPr marL="0" indent="0">
              <a:lnSpc>
                <a:spcPts val="2600"/>
              </a:lnSpc>
              <a:spcBef>
                <a:spcPts val="15"/>
              </a:spcBef>
              <a:buClrTx/>
              <a:buSzTx/>
              <a:buFont typeface="Arial" panose="020B0604020202020204" pitchFamily="34" charset="0"/>
              <a:buNone/>
            </a:pPr>
            <a:r>
              <a:rPr lang="en-US" altLang="en-US" sz="1800" kern="1200" dirty="0">
                <a:latin typeface="+mn-lt"/>
                <a:ea typeface="+mn-ea"/>
                <a:cs typeface="+mn-cs"/>
              </a:rPr>
              <a:t>printf (“\nempty list”);  else if (start-&gt;next==start)</a:t>
            </a:r>
          </a:p>
          <a:p>
            <a:pPr marL="0" indent="0">
              <a:lnSpc>
                <a:spcPts val="2425"/>
              </a:lnSpc>
              <a:buClrTx/>
              <a:buSzTx/>
              <a:buFont typeface="Arial" panose="020B0604020202020204" pitchFamily="34" charset="0"/>
              <a:buNone/>
            </a:pPr>
            <a:r>
              <a:rPr lang="en-US" altLang="en-US" sz="1800" kern="1200" dirty="0">
                <a:latin typeface="+mn-lt"/>
                <a:ea typeface="+mn-ea"/>
                <a:cs typeface="+mn-cs"/>
              </a:rPr>
              <a:t>{</a:t>
            </a:r>
          </a:p>
          <a:p>
            <a:pPr marL="0" indent="0">
              <a:lnSpc>
                <a:spcPts val="2600"/>
              </a:lnSpc>
              <a:spcBef>
                <a:spcPts val="190"/>
              </a:spcBef>
              <a:buClrTx/>
              <a:buSzTx/>
              <a:buFont typeface="Arial" panose="020B0604020202020204" pitchFamily="34" charset="0"/>
              <a:buNone/>
            </a:pPr>
            <a:r>
              <a:rPr lang="en-US" altLang="en-US" sz="1800" kern="1200" dirty="0">
                <a:latin typeface="+mn-lt"/>
                <a:ea typeface="+mn-ea"/>
                <a:cs typeface="+mn-cs"/>
              </a:rPr>
              <a:t>free (t);  start=NULL;</a:t>
            </a:r>
          </a:p>
          <a:p>
            <a:pPr marL="0" indent="0">
              <a:lnSpc>
                <a:spcPts val="2425"/>
              </a:lnSpc>
              <a:buClrTx/>
              <a:buSzTx/>
              <a:buFont typeface="Arial" panose="020B0604020202020204" pitchFamily="34" charset="0"/>
              <a:buNone/>
            </a:pPr>
            <a:r>
              <a:rPr lang="en-US" altLang="en-US" sz="1800" kern="1200" dirty="0">
                <a:latin typeface="+mn-lt"/>
                <a:ea typeface="+mn-ea"/>
                <a:cs typeface="+mn-cs"/>
              </a:rPr>
              <a:t>}</a:t>
            </a:r>
          </a:p>
          <a:p>
            <a:pPr marL="0" indent="0">
              <a:lnSpc>
                <a:spcPts val="2600"/>
              </a:lnSpc>
              <a:buClrTx/>
              <a:buSzTx/>
              <a:buFont typeface="Arial" panose="020B0604020202020204" pitchFamily="34" charset="0"/>
              <a:buNone/>
            </a:pPr>
            <a:r>
              <a:rPr lang="en-US" altLang="en-US" sz="1800" kern="1200" dirty="0">
                <a:latin typeface="+mn-lt"/>
                <a:ea typeface="+mn-ea"/>
                <a:cs typeface="+mn-cs"/>
              </a:rPr>
              <a:t>else</a:t>
            </a:r>
          </a:p>
          <a:p>
            <a:pPr marL="0" indent="0">
              <a:lnSpc>
                <a:spcPts val="2600"/>
              </a:lnSpc>
              <a:buClrTx/>
              <a:buSzTx/>
              <a:buFont typeface="Arial" panose="020B0604020202020204" pitchFamily="34" charset="0"/>
              <a:buNone/>
            </a:pPr>
            <a:r>
              <a:rPr lang="en-US" altLang="en-US" sz="1800" kern="1200" dirty="0">
                <a:latin typeface="+mn-lt"/>
                <a:ea typeface="+mn-ea"/>
                <a:cs typeface="+mn-cs"/>
              </a:rPr>
              <a:t>{</a:t>
            </a:r>
          </a:p>
          <a:p>
            <a:pPr marL="0" indent="0">
              <a:lnSpc>
                <a:spcPts val="2640"/>
              </a:lnSpc>
              <a:buClrTx/>
              <a:buSzTx/>
              <a:buFont typeface="Arial" panose="020B0604020202020204" pitchFamily="34" charset="0"/>
              <a:buNone/>
            </a:pPr>
            <a:r>
              <a:rPr lang="en-US" altLang="en-US" sz="1800" kern="1200" dirty="0">
                <a:latin typeface="+mn-lt"/>
                <a:ea typeface="+mn-ea"/>
                <a:cs typeface="+mn-cs"/>
              </a:rPr>
              <a:t>while(t-&gt;next!=start)</a:t>
            </a:r>
          </a:p>
          <a:p>
            <a:pPr marL="0" indent="0">
              <a:lnSpc>
                <a:spcPts val="2525"/>
              </a:lnSpc>
              <a:buClrTx/>
              <a:buSzTx/>
              <a:buFont typeface="Arial" panose="020B0604020202020204" pitchFamily="34" charset="0"/>
              <a:buNone/>
            </a:pPr>
            <a:r>
              <a:rPr lang="en-US" altLang="en-US" sz="1800" kern="1200" dirty="0">
                <a:solidFill>
                  <a:srgbClr val="438085"/>
                </a:solidFill>
                <a:latin typeface="+mn-lt"/>
                <a:ea typeface="+mn-ea"/>
                <a:cs typeface="+mn-cs"/>
              </a:rPr>
              <a:t>t=t-&gt;next;</a:t>
            </a:r>
            <a:endParaRPr lang="en-US" altLang="en-US" sz="1800" kern="1200" dirty="0">
              <a:latin typeface="+mn-lt"/>
              <a:ea typeface="+mn-ea"/>
              <a:cs typeface="+mn-cs"/>
            </a:endParaRPr>
          </a:p>
        </p:txBody>
      </p:sp>
      <p:sp>
        <p:nvSpPr>
          <p:cNvPr id="3" name="object 3"/>
          <p:cNvSpPr txBox="1"/>
          <p:nvPr/>
        </p:nvSpPr>
        <p:spPr>
          <a:xfrm>
            <a:off x="6034088" y="669925"/>
            <a:ext cx="1711325" cy="574675"/>
          </a:xfrm>
          <a:prstGeom prst="rect">
            <a:avLst/>
          </a:prstGeom>
        </p:spPr>
        <p:txBody>
          <a:bodyPr lIns="0" tIns="12700" rIns="0" bIns="0">
            <a:spAutoFit/>
          </a:bodyPr>
          <a:lstStyle/>
          <a:p>
            <a:pPr marL="12700" marR="0" defTabSz="914400">
              <a:spcBef>
                <a:spcPts val="100"/>
              </a:spcBef>
              <a:buClrTx/>
              <a:buSzTx/>
              <a:buFontTx/>
              <a:buNone/>
              <a:defRPr/>
            </a:pPr>
            <a:r>
              <a:rPr kumimoji="0" sz="3600" kern="1200" cap="none" spc="-175" normalizeH="0" baseline="0" noProof="0" dirty="0">
                <a:solidFill>
                  <a:srgbClr val="424455"/>
                </a:solidFill>
                <a:latin typeface="Trebuchet MS" panose="020B0603020202020204"/>
                <a:ea typeface="+mn-ea"/>
                <a:cs typeface="Trebuchet MS" panose="020B0603020202020204"/>
              </a:rPr>
              <a:t>P</a:t>
            </a:r>
            <a:r>
              <a:rPr kumimoji="0" sz="3600" kern="1200" cap="none" spc="0" normalizeH="0" baseline="0" noProof="0" dirty="0">
                <a:solidFill>
                  <a:srgbClr val="424455"/>
                </a:solidFill>
                <a:latin typeface="Trebuchet MS" panose="020B0603020202020204"/>
                <a:ea typeface="+mn-ea"/>
                <a:cs typeface="Trebuchet MS" panose="020B0603020202020204"/>
              </a:rPr>
              <a:t>rogr</a:t>
            </a:r>
            <a:r>
              <a:rPr kumimoji="0" sz="3600" kern="1200" cap="none" spc="5" normalizeH="0" baseline="0" noProof="0" dirty="0">
                <a:solidFill>
                  <a:srgbClr val="424455"/>
                </a:solidFill>
                <a:latin typeface="Trebuchet MS" panose="020B0603020202020204"/>
                <a:ea typeface="+mn-ea"/>
                <a:cs typeface="Trebuchet MS" panose="020B0603020202020204"/>
              </a:rPr>
              <a:t>a</a:t>
            </a:r>
            <a:r>
              <a:rPr kumimoji="0" sz="3600" kern="1200" cap="none" spc="0" normalizeH="0" baseline="0" noProof="0" dirty="0">
                <a:solidFill>
                  <a:srgbClr val="424455"/>
                </a:solidFill>
                <a:latin typeface="Trebuchet MS" panose="020B0603020202020204"/>
                <a:ea typeface="+mn-ea"/>
                <a:cs typeface="Trebuchet MS" panose="020B0603020202020204"/>
              </a:rPr>
              <a:t>m</a:t>
            </a:r>
            <a:endParaRPr kumimoji="0" sz="3600" kern="1200" cap="none" spc="0" normalizeH="0" baseline="0" noProof="0">
              <a:latin typeface="Trebuchet MS" panose="020B0603020202020204"/>
              <a:ea typeface="+mn-ea"/>
              <a:cs typeface="Trebuchet MS" panose="020B0603020202020204"/>
            </a:endParaRPr>
          </a:p>
        </p:txBody>
      </p:sp>
      <p:sp>
        <p:nvSpPr>
          <p:cNvPr id="87046" name="object 5"/>
          <p:cNvSpPr/>
          <p:nvPr/>
        </p:nvSpPr>
        <p:spPr>
          <a:xfrm>
            <a:off x="4576763" y="693738"/>
            <a:ext cx="0" cy="5881687"/>
          </a:xfrm>
          <a:custGeom>
            <a:avLst/>
            <a:gdLst/>
            <a:ahLst/>
            <a:cxnLst>
              <a:cxn ang="0">
                <a:pos x="0" y="5881203"/>
              </a:cxn>
              <a:cxn ang="0">
                <a:pos x="0" y="0"/>
              </a:cxn>
            </a:cxnLst>
            <a:rect l="0" t="0" r="0" b="0"/>
            <a:pathLst>
              <a:path h="5882005">
                <a:moveTo>
                  <a:pt x="0" y="5881839"/>
                </a:moveTo>
                <a:lnTo>
                  <a:pt x="0" y="0"/>
                </a:lnTo>
              </a:path>
            </a:pathLst>
          </a:custGeom>
          <a:noFill/>
          <a:ln w="9144" cap="flat" cmpd="sng">
            <a:solidFill>
              <a:srgbClr val="525389">
                <a:alpha val="100000"/>
              </a:srgbClr>
            </a:solidFill>
            <a:prstDash val="solid"/>
            <a:round/>
            <a:headEnd type="none" w="med" len="med"/>
            <a:tailEnd type="none" w="med" len="med"/>
          </a:ln>
        </p:spPr>
        <p:txBody>
          <a:bodyPr/>
          <a:lstStyle/>
          <a:p>
            <a:endParaRPr lang="en-US"/>
          </a:p>
        </p:txBody>
      </p:sp>
      <p:sp>
        <p:nvSpPr>
          <p:cNvPr id="7" name="Date Placeholder 6"/>
          <p:cNvSpPr txBox="1">
            <a:spLocks noGrp="1"/>
          </p:cNvSpPr>
          <p:nvPr>
            <p:ph type="dt" sz="half" idx="12"/>
          </p:nvPr>
        </p:nvSpPr>
        <p:spPr>
          <a:noFill/>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8C48A582-07C3-4F11-A20B-43DFA66DCA6B}"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txBox="1">
            <a:spLocks noGrp="1"/>
          </p:cNvSpPr>
          <p:nvPr>
            <p:ph type="ftr" sz="quarter" idx="13"/>
          </p:nvPr>
        </p:nvSpPr>
        <p:spPr>
          <a:noFill/>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 name="Slide Number Placeholder 8"/>
          <p:cNvSpPr txBox="1">
            <a:spLocks noGrp="1"/>
          </p:cNvSpPr>
          <p:nvPr>
            <p:ph type="sldNum" sz="quarter" idx="4"/>
          </p:nvPr>
        </p:nvSpPr>
        <p:spPr>
          <a:noFill/>
        </p:spPr>
        <p:txBody>
          <a:bodyPr wrap="square" lIns="0" tIns="0" rIns="0" bIns="0" numCol="1" anchor="ctr"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IN" altLang="x-none" sz="1200" dirty="0">
                <a:solidFill>
                  <a:srgbClr val="898989"/>
                </a:solidFill>
                <a:latin typeface="Calibri" panose="020F0502020204030204" pitchFamily="34" charset="0"/>
              </a:rPr>
              <a:t>86</a:t>
            </a:fld>
            <a:endParaRPr lang="en-IN" altLang="x-none" sz="1200" dirty="0">
              <a:solidFill>
                <a:srgbClr val="898989"/>
              </a:solidFill>
              <a:latin typeface="Calibri" panose="020F0502020204030204" pitchFamily="34" charset="0"/>
            </a:endParaRPr>
          </a:p>
        </p:txBody>
      </p:sp>
      <p:sp>
        <p:nvSpPr>
          <p:cNvPr id="10"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Circular Link List(CO1)</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object 2"/>
          <p:cNvSpPr>
            <a:spLocks noGrp="1"/>
          </p:cNvSpPr>
          <p:nvPr>
            <p:ph type="title"/>
          </p:nvPr>
        </p:nvSpPr>
        <p:spPr>
          <a:xfrm>
            <a:off x="836613" y="1003300"/>
            <a:ext cx="2025650" cy="574675"/>
          </a:xfrm>
        </p:spPr>
        <p:txBody>
          <a:bodyPr vert="horz" wrap="square" lIns="0" tIns="12700" rIns="0" bIns="0" anchor="ctr" anchorCtr="0">
            <a:spAutoFit/>
          </a:bodyPr>
          <a:lstStyle/>
          <a:p>
            <a:pPr marL="12700" indent="0">
              <a:spcBef>
                <a:spcPts val="100"/>
              </a:spcBef>
            </a:pPr>
            <a:r>
              <a:rPr lang="en-US" altLang="en-US" sz="3600" dirty="0"/>
              <a:t>Algorithm</a:t>
            </a:r>
          </a:p>
        </p:txBody>
      </p:sp>
      <p:sp>
        <p:nvSpPr>
          <p:cNvPr id="3" name="object 3"/>
          <p:cNvSpPr txBox="1"/>
          <p:nvPr/>
        </p:nvSpPr>
        <p:spPr>
          <a:xfrm>
            <a:off x="582613" y="1862138"/>
            <a:ext cx="3186113" cy="2105025"/>
          </a:xfrm>
          <a:prstGeom prst="rect">
            <a:avLst/>
          </a:prstGeom>
        </p:spPr>
        <p:txBody>
          <a:bodyPr lIns="0" tIns="12065" rIns="0" bIns="0">
            <a:spAutoFit/>
          </a:bodyPr>
          <a:lstStyle/>
          <a:p>
            <a:pPr marL="268605" marR="0" indent="-256540" defTabSz="914400">
              <a:spcBef>
                <a:spcPts val="95"/>
              </a:spcBef>
              <a:buClr>
                <a:srgbClr val="9F4DA2"/>
              </a:buClr>
              <a:buSzTx/>
              <a:buFontTx/>
              <a:buChar char="•"/>
              <a:tabLst>
                <a:tab pos="269240" algn="l"/>
              </a:tabLst>
              <a:defRPr/>
            </a:pPr>
            <a:r>
              <a:rPr kumimoji="0" kern="1200" cap="none" spc="-5" normalizeH="0" baseline="0" noProof="0" dirty="0">
                <a:latin typeface="Georgia" panose="02040502050405020303"/>
                <a:ea typeface="+mn-ea"/>
                <a:cs typeface="Georgia" panose="02040502050405020303"/>
              </a:rPr>
              <a:t>set</a:t>
            </a:r>
            <a:r>
              <a:rPr kumimoji="0" kern="1200" cap="none" spc="-15" normalizeH="0" baseline="0" noProof="0" dirty="0">
                <a:latin typeface="Georgia" panose="02040502050405020303"/>
                <a:ea typeface="+mn-ea"/>
                <a:cs typeface="Georgia" panose="02040502050405020303"/>
              </a:rPr>
              <a:t> </a:t>
            </a:r>
            <a:r>
              <a:rPr kumimoji="0" kern="1200" cap="none" spc="-10" normalizeH="0" baseline="0" noProof="0" dirty="0">
                <a:latin typeface="Georgia" panose="02040502050405020303"/>
                <a:ea typeface="+mn-ea"/>
                <a:cs typeface="Georgia" panose="02040502050405020303"/>
              </a:rPr>
              <a:t>start:=start-</a:t>
            </a:r>
            <a:endParaRPr kumimoji="0" kern="1200" cap="none" spc="0" normalizeH="0" baseline="0" noProof="0" dirty="0">
              <a:latin typeface="Georgia" panose="02040502050405020303"/>
              <a:ea typeface="+mn-ea"/>
              <a:cs typeface="Georgia" panose="02040502050405020303"/>
            </a:endParaRPr>
          </a:p>
          <a:p>
            <a:pPr marL="268605" marR="0" defTabSz="914400">
              <a:buClrTx/>
              <a:buSzTx/>
              <a:buFontTx/>
              <a:buNone/>
              <a:defRPr/>
            </a:pPr>
            <a:r>
              <a:rPr kumimoji="0" kern="1200" cap="none" spc="-5" normalizeH="0" baseline="0" noProof="0" dirty="0">
                <a:latin typeface="Georgia" panose="02040502050405020303"/>
                <a:ea typeface="+mn-ea"/>
                <a:cs typeface="Georgia" panose="02040502050405020303"/>
              </a:rPr>
              <a:t>&gt;next</a:t>
            </a:r>
            <a:endParaRPr kumimoji="0" kern="1200" cap="none" spc="0" normalizeH="0" baseline="0" noProof="0" dirty="0">
              <a:latin typeface="Georgia" panose="02040502050405020303"/>
              <a:ea typeface="+mn-ea"/>
              <a:cs typeface="Georgia" panose="02040502050405020303"/>
            </a:endParaRPr>
          </a:p>
          <a:p>
            <a:pPr marL="268605" marR="0" indent="-256540" defTabSz="914400">
              <a:spcBef>
                <a:spcPts val="300"/>
              </a:spcBef>
              <a:buClr>
                <a:srgbClr val="9F4DA2"/>
              </a:buClr>
              <a:buSzTx/>
              <a:buFontTx/>
              <a:buChar char="•"/>
              <a:tabLst>
                <a:tab pos="269240" algn="l"/>
              </a:tabLst>
              <a:defRPr/>
            </a:pPr>
            <a:r>
              <a:rPr kumimoji="0" kern="1200" cap="none" spc="-5" normalizeH="0" baseline="0" noProof="0" dirty="0">
                <a:latin typeface="Georgia" panose="02040502050405020303"/>
                <a:ea typeface="+mn-ea"/>
                <a:cs typeface="Georgia" panose="02040502050405020303"/>
              </a:rPr>
              <a:t>Declare</a:t>
            </a:r>
            <a:r>
              <a:rPr kumimoji="0" kern="1200" cap="none" spc="0" normalizeH="0" baseline="0" noProof="0" dirty="0">
                <a:latin typeface="Georgia" panose="02040502050405020303"/>
                <a:ea typeface="+mn-ea"/>
                <a:cs typeface="Georgia" panose="02040502050405020303"/>
              </a:rPr>
              <a:t> </a:t>
            </a:r>
            <a:r>
              <a:rPr kumimoji="0" kern="1200" cap="none" spc="-10" normalizeH="0" baseline="0" noProof="0" dirty="0">
                <a:latin typeface="Georgia" panose="02040502050405020303"/>
                <a:ea typeface="+mn-ea"/>
                <a:cs typeface="Georgia" panose="02040502050405020303"/>
              </a:rPr>
              <a:t>free(t-</a:t>
            </a:r>
            <a:endParaRPr kumimoji="0" kern="1200" cap="none" spc="0" normalizeH="0" baseline="0" noProof="0" dirty="0">
              <a:latin typeface="Georgia" panose="02040502050405020303"/>
              <a:ea typeface="+mn-ea"/>
              <a:cs typeface="Georgia" panose="02040502050405020303"/>
            </a:endParaRPr>
          </a:p>
          <a:p>
            <a:pPr marL="268605" marR="0" defTabSz="914400">
              <a:buClrTx/>
              <a:buSzTx/>
              <a:buFontTx/>
              <a:buNone/>
              <a:defRPr/>
            </a:pPr>
            <a:r>
              <a:rPr kumimoji="0" kern="1200" cap="none" spc="-5" normalizeH="0" baseline="0" noProof="0" dirty="0">
                <a:latin typeface="Georgia" panose="02040502050405020303"/>
                <a:ea typeface="+mn-ea"/>
                <a:cs typeface="Georgia" panose="02040502050405020303"/>
              </a:rPr>
              <a:t>&gt;next).</a:t>
            </a:r>
            <a:endParaRPr kumimoji="0" kern="1200" cap="none" spc="0" normalizeH="0" baseline="0" noProof="0" dirty="0">
              <a:latin typeface="Georgia" panose="02040502050405020303"/>
              <a:ea typeface="+mn-ea"/>
              <a:cs typeface="Georgia" panose="02040502050405020303"/>
            </a:endParaRPr>
          </a:p>
          <a:p>
            <a:pPr marL="268605" marR="0" indent="-256540" defTabSz="914400">
              <a:spcBef>
                <a:spcPts val="300"/>
              </a:spcBef>
              <a:buClr>
                <a:srgbClr val="9F4DA2"/>
              </a:buClr>
              <a:buSzTx/>
              <a:buFontTx/>
              <a:buChar char="•"/>
              <a:tabLst>
                <a:tab pos="269240" algn="l"/>
              </a:tabLst>
              <a:defRPr/>
            </a:pPr>
            <a:r>
              <a:rPr kumimoji="0" kern="1200" cap="none" spc="-5" normalizeH="0" baseline="0" noProof="0" dirty="0">
                <a:latin typeface="Georgia" panose="02040502050405020303"/>
                <a:ea typeface="+mn-ea"/>
                <a:cs typeface="Georgia" panose="02040502050405020303"/>
              </a:rPr>
              <a:t>Set</a:t>
            </a:r>
            <a:r>
              <a:rPr kumimoji="0" kern="1200" cap="none" spc="-75" normalizeH="0" baseline="0" noProof="0" dirty="0">
                <a:latin typeface="Georgia" panose="02040502050405020303"/>
                <a:ea typeface="+mn-ea"/>
                <a:cs typeface="Georgia" panose="02040502050405020303"/>
              </a:rPr>
              <a:t> </a:t>
            </a:r>
            <a:r>
              <a:rPr kumimoji="0" kern="1200" cap="none" spc="-5" normalizeH="0" baseline="0" noProof="0" dirty="0">
                <a:latin typeface="Georgia" panose="02040502050405020303"/>
                <a:ea typeface="+mn-ea"/>
                <a:cs typeface="Georgia" panose="02040502050405020303"/>
              </a:rPr>
              <a:t>t-&gt;next:=start.</a:t>
            </a:r>
            <a:endParaRPr kumimoji="0" kern="1200" cap="none" spc="0" normalizeH="0" baseline="0" noProof="0" dirty="0">
              <a:latin typeface="Georgia" panose="02040502050405020303"/>
              <a:ea typeface="+mn-ea"/>
              <a:cs typeface="Georgia" panose="02040502050405020303"/>
            </a:endParaRPr>
          </a:p>
          <a:p>
            <a:pPr marL="268605" marR="0" indent="-256540" defTabSz="914400">
              <a:spcBef>
                <a:spcPts val="300"/>
              </a:spcBef>
              <a:buClr>
                <a:srgbClr val="9F4DA2"/>
              </a:buClr>
              <a:buSzTx/>
              <a:buFontTx/>
              <a:buChar char="•"/>
              <a:tabLst>
                <a:tab pos="269240" algn="l"/>
              </a:tabLst>
              <a:defRPr/>
            </a:pPr>
            <a:r>
              <a:rPr kumimoji="0" kern="1200" cap="none" spc="-5" normalizeH="0" baseline="0" noProof="0" dirty="0">
                <a:latin typeface="Georgia" panose="02040502050405020303"/>
                <a:ea typeface="+mn-ea"/>
                <a:cs typeface="Georgia" panose="02040502050405020303"/>
              </a:rPr>
              <a:t>[end </a:t>
            </a:r>
            <a:r>
              <a:rPr kumimoji="0" kern="1200" cap="none" spc="0" normalizeH="0" baseline="0" noProof="0" dirty="0">
                <a:latin typeface="Georgia" panose="02040502050405020303"/>
                <a:ea typeface="+mn-ea"/>
                <a:cs typeface="Georgia" panose="02040502050405020303"/>
              </a:rPr>
              <a:t>of</a:t>
            </a:r>
            <a:r>
              <a:rPr kumimoji="0" kern="1200" cap="none" spc="-5" normalizeH="0" baseline="0" noProof="0" dirty="0">
                <a:latin typeface="Georgia" panose="02040502050405020303"/>
                <a:ea typeface="+mn-ea"/>
                <a:cs typeface="Georgia" panose="02040502050405020303"/>
              </a:rPr>
              <a:t> if]</a:t>
            </a:r>
            <a:endParaRPr kumimoji="0" kern="1200" cap="none" spc="0" normalizeH="0" baseline="0" noProof="0" dirty="0">
              <a:latin typeface="Georgia" panose="02040502050405020303"/>
              <a:ea typeface="+mn-ea"/>
              <a:cs typeface="Georgia" panose="02040502050405020303"/>
            </a:endParaRPr>
          </a:p>
          <a:p>
            <a:pPr marL="268605" marR="0" indent="-256540" defTabSz="914400">
              <a:spcBef>
                <a:spcPts val="305"/>
              </a:spcBef>
              <a:buClr>
                <a:srgbClr val="9F4DA2"/>
              </a:buClr>
              <a:buSzTx/>
              <a:buFontTx/>
              <a:buChar char="•"/>
              <a:tabLst>
                <a:tab pos="269240" algn="l"/>
              </a:tabLst>
              <a:defRPr/>
            </a:pPr>
            <a:r>
              <a:rPr kumimoji="0" kern="1200" cap="none" spc="-5" normalizeH="0" baseline="0" noProof="0" dirty="0">
                <a:latin typeface="Georgia" panose="02040502050405020303"/>
                <a:ea typeface="+mn-ea"/>
                <a:cs typeface="Georgia" panose="02040502050405020303"/>
              </a:rPr>
              <a:t>stop</a:t>
            </a:r>
            <a:endParaRPr kumimoji="0" kern="1200" cap="none" spc="0" normalizeH="0" baseline="0" noProof="0" dirty="0">
              <a:latin typeface="Georgia" panose="02040502050405020303"/>
              <a:ea typeface="+mn-ea"/>
              <a:cs typeface="Georgia" panose="02040502050405020303"/>
            </a:endParaRPr>
          </a:p>
        </p:txBody>
      </p:sp>
      <p:sp>
        <p:nvSpPr>
          <p:cNvPr id="88068" name="object 4"/>
          <p:cNvSpPr/>
          <p:nvPr/>
        </p:nvSpPr>
        <p:spPr>
          <a:xfrm>
            <a:off x="4576763" y="693738"/>
            <a:ext cx="0" cy="5881687"/>
          </a:xfrm>
          <a:custGeom>
            <a:avLst/>
            <a:gdLst/>
            <a:ahLst/>
            <a:cxnLst>
              <a:cxn ang="0">
                <a:pos x="0" y="5881203"/>
              </a:cxn>
              <a:cxn ang="0">
                <a:pos x="0" y="0"/>
              </a:cxn>
            </a:cxnLst>
            <a:rect l="0" t="0" r="0" b="0"/>
            <a:pathLst>
              <a:path h="5882005">
                <a:moveTo>
                  <a:pt x="0" y="5881839"/>
                </a:moveTo>
                <a:lnTo>
                  <a:pt x="0" y="0"/>
                </a:lnTo>
              </a:path>
            </a:pathLst>
          </a:custGeom>
          <a:noFill/>
          <a:ln w="9144" cap="flat" cmpd="sng">
            <a:solidFill>
              <a:srgbClr val="525389">
                <a:alpha val="100000"/>
              </a:srgbClr>
            </a:solidFill>
            <a:prstDash val="solid"/>
            <a:round/>
            <a:headEnd type="none" w="med" len="med"/>
            <a:tailEnd type="none" w="med" len="med"/>
          </a:ln>
        </p:spPr>
        <p:txBody>
          <a:bodyPr/>
          <a:lstStyle/>
          <a:p>
            <a:endParaRPr lang="en-US"/>
          </a:p>
        </p:txBody>
      </p:sp>
      <p:sp>
        <p:nvSpPr>
          <p:cNvPr id="88069" name="object 5"/>
          <p:cNvSpPr txBox="1"/>
          <p:nvPr/>
        </p:nvSpPr>
        <p:spPr>
          <a:xfrm>
            <a:off x="5083175" y="857250"/>
            <a:ext cx="2940050" cy="2667000"/>
          </a:xfrm>
          <a:prstGeom prst="rect">
            <a:avLst/>
          </a:prstGeom>
          <a:noFill/>
          <a:ln w="9525">
            <a:noFill/>
          </a:ln>
        </p:spPr>
        <p:txBody>
          <a:bodyPr lIns="0" tIns="207645"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970280" lvl="0" indent="0">
              <a:spcBef>
                <a:spcPts val="1640"/>
              </a:spcBef>
              <a:buFontTx/>
              <a:buNone/>
            </a:pPr>
            <a:r>
              <a:rPr lang="en-US" altLang="en-US" sz="3600" dirty="0">
                <a:solidFill>
                  <a:srgbClr val="424455"/>
                </a:solidFill>
                <a:latin typeface="Trebuchet MS" panose="020B0603020202020204" pitchFamily="34" charset="0"/>
                <a:cs typeface="Arial" panose="020B0604020202020204" pitchFamily="34" charset="0"/>
              </a:rPr>
              <a:t>Program</a:t>
            </a:r>
            <a:br>
              <a:rPr lang="en-US" altLang="en-US" sz="3600" dirty="0">
                <a:solidFill>
                  <a:srgbClr val="424455"/>
                </a:solidFill>
                <a:latin typeface="Trebuchet MS" panose="020B0603020202020204" pitchFamily="34" charset="0"/>
                <a:cs typeface="Arial" panose="020B0604020202020204" pitchFamily="34" charset="0"/>
              </a:rPr>
            </a:br>
            <a:endParaRPr lang="en-US" altLang="en-US" sz="3600" dirty="0">
              <a:latin typeface="Trebuchet MS" panose="020B0603020202020204" pitchFamily="34" charset="0"/>
              <a:cs typeface="Arial" panose="020B0604020202020204" pitchFamily="34" charset="0"/>
            </a:endParaRPr>
          </a:p>
          <a:p>
            <a:pPr marL="970280" lvl="0" indent="0">
              <a:lnSpc>
                <a:spcPct val="109000"/>
              </a:lnSpc>
              <a:spcBef>
                <a:spcPts val="890"/>
              </a:spcBef>
              <a:buFontTx/>
              <a:buNone/>
            </a:pPr>
            <a:r>
              <a:rPr lang="en-US" altLang="en-US" sz="1800" dirty="0">
                <a:latin typeface="Georgia" panose="02040502050405020303" pitchFamily="18" charset="0"/>
                <a:cs typeface="Arial" panose="020B0604020202020204" pitchFamily="34" charset="0"/>
              </a:rPr>
              <a:t>start=start-&gt;next;  free(t-&gt;next);</a:t>
            </a:r>
          </a:p>
          <a:p>
            <a:pPr marL="970280" lvl="0" indent="0">
              <a:spcBef>
                <a:spcPts val="300"/>
              </a:spcBef>
              <a:buFontTx/>
              <a:buNone/>
            </a:pPr>
            <a:r>
              <a:rPr lang="en-US" altLang="en-US" sz="1800" dirty="0">
                <a:latin typeface="Georgia" panose="02040502050405020303" pitchFamily="18" charset="0"/>
                <a:cs typeface="Arial" panose="020B0604020202020204" pitchFamily="34" charset="0"/>
              </a:rPr>
              <a:t>t-&gt;next=start;</a:t>
            </a:r>
          </a:p>
          <a:p>
            <a:pPr marL="970280" lvl="0" indent="0">
              <a:spcBef>
                <a:spcPts val="300"/>
              </a:spcBef>
              <a:buFontTx/>
              <a:buNone/>
            </a:pPr>
            <a:r>
              <a:rPr lang="en-US" altLang="en-US" sz="1800" dirty="0">
                <a:latin typeface="Georgia" panose="02040502050405020303" pitchFamily="18" charset="0"/>
                <a:cs typeface="Arial" panose="020B0604020202020204" pitchFamily="34" charset="0"/>
              </a:rPr>
              <a:t>}</a:t>
            </a:r>
            <a:endParaRPr lang="en-US" altLang="en-US" sz="1800" dirty="0">
              <a:latin typeface="Georgia" panose="02040502050405020303" pitchFamily="18" charset="0"/>
              <a:ea typeface="Arial" panose="020B0604020202020204" pitchFamily="34" charset="0"/>
            </a:endParaRPr>
          </a:p>
        </p:txBody>
      </p:sp>
      <p:sp>
        <p:nvSpPr>
          <p:cNvPr id="6" name="object 6"/>
          <p:cNvSpPr txBox="1"/>
          <p:nvPr/>
        </p:nvSpPr>
        <p:spPr>
          <a:xfrm>
            <a:off x="4905375" y="3230563"/>
            <a:ext cx="177800" cy="288925"/>
          </a:xfrm>
          <a:prstGeom prst="rect">
            <a:avLst/>
          </a:prstGeom>
        </p:spPr>
        <p:txBody>
          <a:bodyPr lIns="0" tIns="12065" rIns="0" bIns="0">
            <a:spAutoFit/>
          </a:bodyPr>
          <a:lstStyle/>
          <a:p>
            <a:pPr marL="12700" marR="0" defTabSz="914400">
              <a:spcBef>
                <a:spcPts val="95"/>
              </a:spcBef>
              <a:buClrTx/>
              <a:buSzTx/>
              <a:buFontTx/>
              <a:buNone/>
              <a:defRPr/>
            </a:pPr>
            <a:r>
              <a:rPr kumimoji="0" kern="1200" cap="none" spc="-5" normalizeH="0" baseline="0" noProof="0" dirty="0">
                <a:latin typeface="Georgia" panose="02040502050405020303"/>
                <a:ea typeface="+mn-ea"/>
                <a:cs typeface="Georgia" panose="02040502050405020303"/>
              </a:rPr>
              <a:t>}</a:t>
            </a:r>
            <a:endParaRPr kumimoji="0" kern="1200" cap="none" spc="0" normalizeH="0" baseline="0" noProof="0" dirty="0">
              <a:latin typeface="Georgia" panose="02040502050405020303"/>
              <a:ea typeface="+mn-ea"/>
              <a:cs typeface="Georgia" panose="02040502050405020303"/>
            </a:endParaRPr>
          </a:p>
        </p:txBody>
      </p:sp>
      <p:sp>
        <p:nvSpPr>
          <p:cNvPr id="7" name="Date Placeholder 6"/>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BA9D73C4-D68E-4280-BAFC-FB600ABB32AD}"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88073" name="Slide Number Placeholder 8"/>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87</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10" name="Title 1"/>
          <p:cNvSpPr txBox="1"/>
          <p:nvPr/>
        </p:nvSpPr>
        <p:spPr>
          <a:xfrm>
            <a:off x="1357313" y="-1905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Circular Link List(CO1)</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7488" y="752475"/>
            <a:ext cx="3729038" cy="635000"/>
          </a:xfrm>
        </p:spPr>
        <p:txBody>
          <a:bodyPr vert="horz" wrap="square" lIns="0" tIns="12065" rIns="0" bIns="0" numCol="1" rtlCol="0" anchor="ctr" anchorCtr="0" compatLnSpc="1">
            <a:spAutoFit/>
          </a:bodyPr>
          <a:lstStyle/>
          <a:p>
            <a:pPr marL="12700" marR="0" lvl="0" indent="0" algn="ctr" defTabSz="914400" rtl="0" eaLnBrk="0" fontAlgn="base" latinLnBrk="0" hangingPunct="0">
              <a:lnSpc>
                <a:spcPct val="100000"/>
              </a:lnSpc>
              <a:spcBef>
                <a:spcPts val="95"/>
              </a:spcBef>
              <a:spcAft>
                <a:spcPct val="0"/>
              </a:spcAft>
              <a:buClrTx/>
              <a:buSzTx/>
              <a:buFontTx/>
              <a:buNone/>
              <a:defRPr/>
            </a:pPr>
            <a:r>
              <a:rPr kumimoji="0" sz="4400" b="0" i="0" u="none" strike="noStrike" kern="1200" cap="none" spc="-10" normalizeH="0" baseline="0" noProof="0" dirty="0">
                <a:ln>
                  <a:noFill/>
                </a:ln>
                <a:solidFill>
                  <a:schemeClr val="tx1"/>
                </a:solidFill>
                <a:effectLst/>
                <a:uLnTx/>
                <a:uFillTx/>
                <a:latin typeface="+mj-lt"/>
                <a:ea typeface="+mj-ea"/>
                <a:cs typeface="+mj-cs"/>
              </a:rPr>
              <a:t>Delete </a:t>
            </a:r>
            <a:r>
              <a:rPr kumimoji="0" sz="4400" b="0" i="0" u="none" strike="noStrike" kern="1200" cap="none" spc="-5" normalizeH="0" baseline="0" noProof="0" dirty="0">
                <a:ln>
                  <a:noFill/>
                </a:ln>
                <a:solidFill>
                  <a:schemeClr val="tx1"/>
                </a:solidFill>
                <a:effectLst/>
                <a:uLnTx/>
                <a:uFillTx/>
                <a:latin typeface="+mj-lt"/>
                <a:ea typeface="+mj-ea"/>
                <a:cs typeface="+mj-cs"/>
              </a:rPr>
              <a:t>from</a:t>
            </a:r>
            <a:r>
              <a:rPr kumimoji="0" sz="4400" b="0" i="0" u="none" strike="noStrike" kern="1200" cap="none" spc="-20" normalizeH="0" baseline="0" noProof="0" dirty="0">
                <a:ln>
                  <a:noFill/>
                </a:ln>
                <a:solidFill>
                  <a:schemeClr val="tx1"/>
                </a:solidFill>
                <a:effectLst/>
                <a:uLnTx/>
                <a:uFillTx/>
                <a:latin typeface="+mj-lt"/>
                <a:ea typeface="+mj-ea"/>
                <a:cs typeface="+mj-cs"/>
              </a:rPr>
              <a:t> </a:t>
            </a:r>
            <a:r>
              <a:rPr kumimoji="0" sz="4400" b="0" i="0" u="none" strike="noStrike" kern="1200" cap="none" spc="-5" normalizeH="0" baseline="0" noProof="0" dirty="0">
                <a:ln>
                  <a:noFill/>
                </a:ln>
                <a:solidFill>
                  <a:schemeClr val="tx1"/>
                </a:solidFill>
                <a:effectLst/>
                <a:uLnTx/>
                <a:uFillTx/>
                <a:latin typeface="+mj-lt"/>
                <a:ea typeface="+mj-ea"/>
                <a:cs typeface="+mj-cs"/>
              </a:rPr>
              <a:t>last</a:t>
            </a:r>
          </a:p>
        </p:txBody>
      </p:sp>
      <p:sp>
        <p:nvSpPr>
          <p:cNvPr id="89091" name="object 3"/>
          <p:cNvSpPr/>
          <p:nvPr/>
        </p:nvSpPr>
        <p:spPr>
          <a:xfrm>
            <a:off x="954088" y="1771650"/>
            <a:ext cx="7335837" cy="4654550"/>
          </a:xfrm>
          <a:prstGeom prst="rect">
            <a:avLst/>
          </a:prstGeom>
          <a:blipFill rotWithShape="1">
            <a:blip r:embed="rId2"/>
            <a:stretch>
              <a:fillRect/>
            </a:stretch>
          </a:blipFill>
          <a:ln w="9525">
            <a:noFill/>
          </a:ln>
        </p:spPr>
        <p:txBody>
          <a:bodyPr lIns="0" tIns="0" rIns="0" bIns="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en-US" altLang="en-US" sz="1800" dirty="0">
              <a:latin typeface="Arial" panose="020B0604020202020204" pitchFamily="34" charset="0"/>
              <a:ea typeface="Arial" panose="020B0604020202020204" pitchFamily="34" charset="0"/>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2968C517-3A23-4DC6-9E35-F97D91ADE0CC}"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89094"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88</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Circular Link List(CO1)</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object 2"/>
          <p:cNvSpPr>
            <a:spLocks noGrp="1"/>
          </p:cNvSpPr>
          <p:nvPr>
            <p:ph type="title"/>
          </p:nvPr>
        </p:nvSpPr>
        <p:spPr>
          <a:xfrm>
            <a:off x="935038" y="669925"/>
            <a:ext cx="2025650" cy="574675"/>
          </a:xfrm>
        </p:spPr>
        <p:txBody>
          <a:bodyPr vert="horz" wrap="square" lIns="0" tIns="12700" rIns="0" bIns="0" anchor="ctr" anchorCtr="0">
            <a:spAutoFit/>
          </a:bodyPr>
          <a:lstStyle/>
          <a:p>
            <a:pPr marL="12700" indent="0">
              <a:spcBef>
                <a:spcPts val="100"/>
              </a:spcBef>
            </a:pPr>
            <a:r>
              <a:rPr lang="en-US" altLang="en-US" sz="3600" kern="1200" dirty="0">
                <a:solidFill>
                  <a:srgbClr val="270099"/>
                </a:solidFill>
                <a:latin typeface="Times New Roman" panose="02020603050405020304" pitchFamily="18" charset="0"/>
                <a:ea typeface="+mj-ea"/>
                <a:cs typeface="Times New Roman" panose="02020603050405020304" pitchFamily="18" charset="0"/>
              </a:rPr>
              <a:t>Algorithm</a:t>
            </a:r>
            <a:endParaRPr lang="en-US" altLang="en-US" sz="3600" kern="1200" dirty="0">
              <a:solidFill>
                <a:srgbClr val="270099"/>
              </a:solidFill>
              <a:latin typeface="Times New Roman" panose="02020603050405020304" pitchFamily="18" charset="0"/>
              <a:ea typeface="Times New Roman" panose="02020603050405020304" pitchFamily="18" charset="0"/>
              <a:cs typeface="+mj-cs"/>
            </a:endParaRPr>
          </a:p>
        </p:txBody>
      </p:sp>
      <p:sp>
        <p:nvSpPr>
          <p:cNvPr id="90115" name="object 3"/>
          <p:cNvSpPr txBox="1"/>
          <p:nvPr/>
        </p:nvSpPr>
        <p:spPr>
          <a:xfrm>
            <a:off x="295275" y="1300163"/>
            <a:ext cx="3762375" cy="4892675"/>
          </a:xfrm>
          <a:prstGeom prst="rect">
            <a:avLst/>
          </a:prstGeom>
          <a:noFill/>
          <a:ln w="9525">
            <a:noFill/>
          </a:ln>
        </p:spPr>
        <p:txBody>
          <a:bodyPr lIns="0" tIns="12065"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268605" lvl="0" indent="-255905" defTabSz="914400">
              <a:lnSpc>
                <a:spcPts val="2525"/>
              </a:lnSpc>
              <a:spcBef>
                <a:spcPts val="100"/>
              </a:spcBef>
              <a:buClr>
                <a:srgbClr val="9F4DA2"/>
              </a:buClr>
              <a:buFontTx/>
              <a:buChar char="•"/>
              <a:tabLst>
                <a:tab pos="268605" algn="l"/>
              </a:tabLst>
            </a:pPr>
            <a:r>
              <a:rPr lang="en-US" altLang="en-US" sz="2200" dirty="0">
                <a:latin typeface="Georgia" panose="02040502050405020303" pitchFamily="18" charset="0"/>
                <a:cs typeface="Arial" panose="020B0604020202020204" pitchFamily="34" charset="0"/>
              </a:rPr>
              <a:t>start.</a:t>
            </a:r>
          </a:p>
          <a:p>
            <a:pPr marL="268605" lvl="0" indent="-255905" defTabSz="914400">
              <a:lnSpc>
                <a:spcPts val="2415"/>
              </a:lnSpc>
              <a:spcBef>
                <a:spcPts val="150"/>
              </a:spcBef>
              <a:buClr>
                <a:srgbClr val="9F4DA2"/>
              </a:buClr>
              <a:buFontTx/>
              <a:buChar char="•"/>
              <a:tabLst>
                <a:tab pos="268605" algn="l"/>
              </a:tabLst>
            </a:pPr>
            <a:r>
              <a:rPr lang="en-US" altLang="en-US" sz="2200" dirty="0">
                <a:latin typeface="Georgia" panose="02040502050405020303" pitchFamily="18" charset="0"/>
                <a:cs typeface="Arial" panose="020B0604020202020204" pitchFamily="34" charset="0"/>
              </a:rPr>
              <a:t>Check if (start=NULL) then,  print “empty list”</a:t>
            </a:r>
          </a:p>
          <a:p>
            <a:pPr marL="268605" lvl="0" indent="-255905" defTabSz="914400">
              <a:lnSpc>
                <a:spcPts val="2115"/>
              </a:lnSpc>
              <a:spcBef>
                <a:spcPct val="0"/>
              </a:spcBef>
              <a:buClr>
                <a:srgbClr val="9F4DA2"/>
              </a:buClr>
              <a:buFontTx/>
              <a:buChar char="•"/>
              <a:tabLst>
                <a:tab pos="268605" algn="l"/>
              </a:tabLst>
            </a:pPr>
            <a:r>
              <a:rPr lang="en-US" altLang="en-US" sz="2200" dirty="0">
                <a:latin typeface="Georgia" panose="02040502050405020303" pitchFamily="18" charset="0"/>
                <a:cs typeface="Arial" panose="020B0604020202020204" pitchFamily="34" charset="0"/>
              </a:rPr>
              <a:t>Check if (start-&gt;next=start)</a:t>
            </a:r>
          </a:p>
          <a:p>
            <a:pPr marL="268605" lvl="0" indent="-255905" defTabSz="914400">
              <a:lnSpc>
                <a:spcPts val="2265"/>
              </a:lnSpc>
              <a:spcBef>
                <a:spcPct val="0"/>
              </a:spcBef>
              <a:buFontTx/>
              <a:buNone/>
              <a:tabLst>
                <a:tab pos="268605" algn="l"/>
              </a:tabLst>
            </a:pPr>
            <a:r>
              <a:rPr lang="en-US" altLang="en-US" sz="2200" dirty="0">
                <a:latin typeface="Georgia" panose="02040502050405020303" pitchFamily="18" charset="0"/>
                <a:cs typeface="Arial" panose="020B0604020202020204" pitchFamily="34" charset="0"/>
              </a:rPr>
              <a:t>then,</a:t>
            </a:r>
          </a:p>
          <a:p>
            <a:pPr marL="268605" lvl="0" indent="-255905" defTabSz="914400">
              <a:lnSpc>
                <a:spcPts val="2415"/>
              </a:lnSpc>
              <a:spcBef>
                <a:spcPts val="165"/>
              </a:spcBef>
              <a:buFontTx/>
              <a:buNone/>
              <a:tabLst>
                <a:tab pos="268605" algn="l"/>
              </a:tabLst>
            </a:pPr>
            <a:r>
              <a:rPr lang="en-US" altLang="en-US" sz="2200" dirty="0">
                <a:latin typeface="Georgia" panose="02040502050405020303" pitchFamily="18" charset="0"/>
                <a:cs typeface="Arial" panose="020B0604020202020204" pitchFamily="34" charset="0"/>
              </a:rPr>
              <a:t>declare free (t)  set start:=NULL  otherwise</a:t>
            </a:r>
          </a:p>
          <a:p>
            <a:pPr marL="268605" lvl="0" indent="-255905" defTabSz="914400">
              <a:lnSpc>
                <a:spcPts val="2265"/>
              </a:lnSpc>
              <a:spcBef>
                <a:spcPct val="0"/>
              </a:spcBef>
              <a:buClr>
                <a:srgbClr val="9F4DA2"/>
              </a:buClr>
              <a:buFontTx/>
              <a:buChar char="•"/>
              <a:tabLst>
                <a:tab pos="268605" algn="l"/>
              </a:tabLst>
            </a:pPr>
            <a:r>
              <a:rPr lang="en-US" altLang="en-US" sz="2200" dirty="0">
                <a:latin typeface="Georgia" panose="02040502050405020303" pitchFamily="18" charset="0"/>
                <a:cs typeface="Arial" panose="020B0604020202020204" pitchFamily="34" charset="0"/>
              </a:rPr>
              <a:t>Repeat step(a)</a:t>
            </a:r>
          </a:p>
          <a:p>
            <a:pPr marL="268605" lvl="0" indent="-255905" defTabSz="914400">
              <a:lnSpc>
                <a:spcPts val="2440"/>
              </a:lnSpc>
              <a:spcBef>
                <a:spcPct val="0"/>
              </a:spcBef>
              <a:buFontTx/>
              <a:buNone/>
              <a:tabLst>
                <a:tab pos="268605" algn="l"/>
              </a:tabLst>
            </a:pPr>
            <a:r>
              <a:rPr lang="en-US" altLang="en-US" sz="2200" dirty="0">
                <a:latin typeface="Georgia" panose="02040502050405020303" pitchFamily="18" charset="0"/>
                <a:cs typeface="Arial" panose="020B0604020202020204" pitchFamily="34" charset="0"/>
              </a:rPr>
              <a:t>while(t-&gt;next-&gt;next!=start)</a:t>
            </a:r>
          </a:p>
          <a:p>
            <a:pPr marL="268605" lvl="0" indent="-255905" defTabSz="914400">
              <a:lnSpc>
                <a:spcPts val="2200"/>
              </a:lnSpc>
              <a:spcBef>
                <a:spcPct val="0"/>
              </a:spcBef>
              <a:buFontTx/>
              <a:buNone/>
              <a:tabLst>
                <a:tab pos="268605" algn="l"/>
              </a:tabLst>
            </a:pPr>
            <a:r>
              <a:rPr lang="en-US" altLang="en-US" sz="2000" dirty="0">
                <a:solidFill>
                  <a:srgbClr val="438085"/>
                </a:solidFill>
                <a:latin typeface="Georgia" panose="02040502050405020303" pitchFamily="18" charset="0"/>
                <a:cs typeface="Arial" panose="020B0604020202020204" pitchFamily="34" charset="0"/>
              </a:rPr>
              <a:t>▫	(a) set t:=t-&gt;next</a:t>
            </a:r>
            <a:endParaRPr lang="en-US" altLang="en-US" sz="2000" dirty="0">
              <a:latin typeface="Georgia" panose="02040502050405020303" pitchFamily="18" charset="0"/>
              <a:cs typeface="Arial" panose="020B0604020202020204" pitchFamily="34" charset="0"/>
            </a:endParaRPr>
          </a:p>
          <a:p>
            <a:pPr marL="268605" lvl="0" indent="-255905" defTabSz="914400">
              <a:lnSpc>
                <a:spcPts val="2415"/>
              </a:lnSpc>
              <a:spcBef>
                <a:spcPct val="0"/>
              </a:spcBef>
              <a:buClr>
                <a:srgbClr val="9F4DA2"/>
              </a:buClr>
              <a:buFontTx/>
              <a:buChar char="•"/>
              <a:tabLst>
                <a:tab pos="268605" algn="l"/>
              </a:tabLst>
            </a:pPr>
            <a:r>
              <a:rPr lang="en-US" altLang="en-US" sz="2200" dirty="0">
                <a:latin typeface="Georgia" panose="02040502050405020303" pitchFamily="18" charset="0"/>
                <a:cs typeface="Arial" panose="020B0604020202020204" pitchFamily="34" charset="0"/>
              </a:rPr>
              <a:t>[end of loop]</a:t>
            </a:r>
          </a:p>
          <a:p>
            <a:pPr marL="268605" lvl="0" indent="-255905" defTabSz="914400">
              <a:lnSpc>
                <a:spcPts val="2415"/>
              </a:lnSpc>
              <a:spcBef>
                <a:spcPct val="0"/>
              </a:spcBef>
              <a:buClr>
                <a:srgbClr val="9F4DA2"/>
              </a:buClr>
              <a:buFontTx/>
              <a:buChar char="•"/>
              <a:tabLst>
                <a:tab pos="268605" algn="l"/>
              </a:tabLst>
            </a:pPr>
            <a:r>
              <a:rPr lang="en-US" altLang="en-US" sz="2200" dirty="0">
                <a:latin typeface="Georgia" panose="02040502050405020303" pitchFamily="18" charset="0"/>
                <a:cs typeface="Arial" panose="020B0604020202020204" pitchFamily="34" charset="0"/>
              </a:rPr>
              <a:t>Declare free(t-&gt;next).</a:t>
            </a:r>
          </a:p>
          <a:p>
            <a:pPr marL="268605" lvl="0" indent="-255905" defTabSz="914400">
              <a:lnSpc>
                <a:spcPts val="2415"/>
              </a:lnSpc>
              <a:spcBef>
                <a:spcPct val="0"/>
              </a:spcBef>
              <a:buClr>
                <a:srgbClr val="9F4DA2"/>
              </a:buClr>
              <a:buFontTx/>
              <a:buChar char="•"/>
              <a:tabLst>
                <a:tab pos="268605" algn="l"/>
              </a:tabLst>
            </a:pPr>
            <a:r>
              <a:rPr lang="en-US" altLang="en-US" sz="2200" dirty="0">
                <a:latin typeface="Georgia" panose="02040502050405020303" pitchFamily="18" charset="0"/>
                <a:cs typeface="Arial" panose="020B0604020202020204" pitchFamily="34" charset="0"/>
              </a:rPr>
              <a:t>Set t-&gt;next:=start.</a:t>
            </a:r>
          </a:p>
          <a:p>
            <a:pPr marL="268605" lvl="0" indent="-255905" defTabSz="914400">
              <a:lnSpc>
                <a:spcPts val="2415"/>
              </a:lnSpc>
              <a:spcBef>
                <a:spcPct val="0"/>
              </a:spcBef>
              <a:buClr>
                <a:srgbClr val="9F4DA2"/>
              </a:buClr>
              <a:buFontTx/>
              <a:buChar char="•"/>
              <a:tabLst>
                <a:tab pos="268605" algn="l"/>
              </a:tabLst>
            </a:pPr>
            <a:r>
              <a:rPr lang="en-US" altLang="en-US" sz="2200" dirty="0">
                <a:latin typeface="Georgia" panose="02040502050405020303" pitchFamily="18" charset="0"/>
                <a:cs typeface="Arial" panose="020B0604020202020204" pitchFamily="34" charset="0"/>
              </a:rPr>
              <a:t>[end if]</a:t>
            </a:r>
          </a:p>
          <a:p>
            <a:pPr marL="268605" lvl="0" indent="-255905" defTabSz="914400">
              <a:lnSpc>
                <a:spcPts val="2525"/>
              </a:lnSpc>
              <a:spcBef>
                <a:spcPct val="0"/>
              </a:spcBef>
              <a:buClr>
                <a:srgbClr val="9F4DA2"/>
              </a:buClr>
              <a:buFontTx/>
              <a:buChar char="•"/>
              <a:tabLst>
                <a:tab pos="268605" algn="l"/>
              </a:tabLst>
            </a:pPr>
            <a:r>
              <a:rPr lang="en-US" altLang="en-US" sz="2200" dirty="0">
                <a:latin typeface="Georgia" panose="02040502050405020303" pitchFamily="18" charset="0"/>
                <a:cs typeface="Arial" panose="020B0604020202020204" pitchFamily="34" charset="0"/>
              </a:rPr>
              <a:t>stop</a:t>
            </a:r>
            <a:endParaRPr lang="en-US" altLang="en-US" sz="2200" dirty="0">
              <a:latin typeface="Georgia" panose="02040502050405020303" pitchFamily="18" charset="0"/>
              <a:ea typeface="Arial" panose="020B0604020202020204" pitchFamily="34" charset="0"/>
            </a:endParaRPr>
          </a:p>
        </p:txBody>
      </p:sp>
      <p:sp>
        <p:nvSpPr>
          <p:cNvPr id="90116" name="object 4"/>
          <p:cNvSpPr/>
          <p:nvPr/>
        </p:nvSpPr>
        <p:spPr>
          <a:xfrm>
            <a:off x="4576763" y="693738"/>
            <a:ext cx="0" cy="5881687"/>
          </a:xfrm>
          <a:custGeom>
            <a:avLst/>
            <a:gdLst/>
            <a:ahLst/>
            <a:cxnLst>
              <a:cxn ang="0">
                <a:pos x="0" y="5881203"/>
              </a:cxn>
              <a:cxn ang="0">
                <a:pos x="0" y="0"/>
              </a:cxn>
            </a:cxnLst>
            <a:rect l="0" t="0" r="0" b="0"/>
            <a:pathLst>
              <a:path h="5882005">
                <a:moveTo>
                  <a:pt x="0" y="5881839"/>
                </a:moveTo>
                <a:lnTo>
                  <a:pt x="0" y="0"/>
                </a:lnTo>
              </a:path>
            </a:pathLst>
          </a:custGeom>
          <a:noFill/>
          <a:ln w="9144" cap="flat" cmpd="sng">
            <a:solidFill>
              <a:srgbClr val="525389">
                <a:alpha val="100000"/>
              </a:srgbClr>
            </a:solidFill>
            <a:prstDash val="solid"/>
            <a:round/>
            <a:headEnd type="none" w="med" len="med"/>
            <a:tailEnd type="none" w="med" len="med"/>
          </a:ln>
        </p:spPr>
        <p:txBody>
          <a:bodyPr/>
          <a:lstStyle/>
          <a:p>
            <a:endParaRPr lang="en-US"/>
          </a:p>
        </p:txBody>
      </p:sp>
      <p:sp>
        <p:nvSpPr>
          <p:cNvPr id="90117" name="object 5"/>
          <p:cNvSpPr txBox="1"/>
          <p:nvPr/>
        </p:nvSpPr>
        <p:spPr>
          <a:xfrm>
            <a:off x="4773613" y="519113"/>
            <a:ext cx="3792537" cy="5884862"/>
          </a:xfrm>
          <a:prstGeom prst="rect">
            <a:avLst/>
          </a:prstGeom>
          <a:noFill/>
          <a:ln w="9525">
            <a:noFill/>
          </a:ln>
        </p:spPr>
        <p:txBody>
          <a:bodyPr lIns="0" tIns="164465"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438150" lvl="0" indent="0" algn="ctr">
              <a:spcBef>
                <a:spcPts val="1300"/>
              </a:spcBef>
              <a:buFontTx/>
              <a:buNone/>
            </a:pPr>
            <a:r>
              <a:rPr lang="en-US" altLang="en-US" sz="3600" dirty="0">
                <a:solidFill>
                  <a:srgbClr val="424455"/>
                </a:solidFill>
                <a:latin typeface="Trebuchet MS" panose="020B0603020202020204" pitchFamily="34" charset="0"/>
                <a:cs typeface="Arial" panose="020B0604020202020204" pitchFamily="34" charset="0"/>
              </a:rPr>
              <a:t>Program</a:t>
            </a:r>
            <a:endParaRPr lang="en-US" altLang="en-US" sz="3600" dirty="0">
              <a:latin typeface="Trebuchet MS" panose="020B0603020202020204" pitchFamily="34" charset="0"/>
              <a:cs typeface="Arial" panose="020B0604020202020204" pitchFamily="34" charset="0"/>
            </a:endParaRPr>
          </a:p>
          <a:p>
            <a:pPr marL="438150" lvl="0" indent="0">
              <a:lnSpc>
                <a:spcPts val="2315"/>
              </a:lnSpc>
              <a:spcBef>
                <a:spcPts val="675"/>
              </a:spcBef>
              <a:buFontTx/>
              <a:buNone/>
            </a:pPr>
            <a:r>
              <a:rPr lang="en-US" altLang="en-US" sz="2000" dirty="0">
                <a:latin typeface="Georgia" panose="02040502050405020303" pitchFamily="18" charset="0"/>
                <a:cs typeface="Arial" panose="020B0604020202020204" pitchFamily="34" charset="0"/>
              </a:rPr>
              <a:t>Void dellast()</a:t>
            </a:r>
          </a:p>
          <a:p>
            <a:pPr marL="438150" lvl="0" indent="0">
              <a:lnSpc>
                <a:spcPts val="2225"/>
              </a:lnSpc>
              <a:spcBef>
                <a:spcPct val="0"/>
              </a:spcBef>
              <a:buFontTx/>
              <a:buNone/>
            </a:pPr>
            <a:r>
              <a:rPr lang="en-US" altLang="en-US" sz="2000" dirty="0">
                <a:latin typeface="Georgia" panose="02040502050405020303" pitchFamily="18" charset="0"/>
                <a:cs typeface="Arial" panose="020B0604020202020204" pitchFamily="34" charset="0"/>
              </a:rPr>
              <a:t>{</a:t>
            </a:r>
          </a:p>
          <a:p>
            <a:pPr marL="438150" lvl="0" indent="0">
              <a:lnSpc>
                <a:spcPts val="2225"/>
              </a:lnSpc>
              <a:spcBef>
                <a:spcPct val="0"/>
              </a:spcBef>
              <a:buFontTx/>
              <a:buNone/>
            </a:pPr>
            <a:r>
              <a:rPr lang="en-US" altLang="en-US" sz="2000" dirty="0">
                <a:latin typeface="Georgia" panose="02040502050405020303" pitchFamily="18" charset="0"/>
                <a:cs typeface="Arial" panose="020B0604020202020204" pitchFamily="34" charset="0"/>
              </a:rPr>
              <a:t>struct node *t=start;</a:t>
            </a:r>
          </a:p>
          <a:p>
            <a:pPr marL="438150" lvl="0" indent="0">
              <a:lnSpc>
                <a:spcPts val="2225"/>
              </a:lnSpc>
              <a:spcBef>
                <a:spcPct val="0"/>
              </a:spcBef>
              <a:buFontTx/>
              <a:buNone/>
            </a:pPr>
            <a:r>
              <a:rPr lang="en-US" altLang="en-US" sz="2000" dirty="0">
                <a:latin typeface="Georgia" panose="02040502050405020303" pitchFamily="18" charset="0"/>
                <a:cs typeface="Arial" panose="020B0604020202020204" pitchFamily="34" charset="0"/>
              </a:rPr>
              <a:t>if (start==NULL)</a:t>
            </a:r>
          </a:p>
          <a:p>
            <a:pPr marL="438150" lvl="0" indent="0">
              <a:lnSpc>
                <a:spcPts val="2225"/>
              </a:lnSpc>
              <a:spcBef>
                <a:spcPts val="140"/>
              </a:spcBef>
              <a:buFontTx/>
              <a:buNone/>
            </a:pPr>
            <a:r>
              <a:rPr lang="en-US" altLang="en-US" sz="2000" dirty="0">
                <a:latin typeface="Georgia" panose="02040502050405020303" pitchFamily="18" charset="0"/>
                <a:cs typeface="Arial" panose="020B0604020202020204" pitchFamily="34" charset="0"/>
              </a:rPr>
              <a:t>printf(“\nempty list”);  else if (start-&gt;next==start)</a:t>
            </a:r>
          </a:p>
          <a:p>
            <a:pPr marL="438150" lvl="0" indent="0">
              <a:lnSpc>
                <a:spcPts val="2090"/>
              </a:lnSpc>
              <a:spcBef>
                <a:spcPct val="0"/>
              </a:spcBef>
              <a:buFontTx/>
              <a:buNone/>
            </a:pPr>
            <a:r>
              <a:rPr lang="en-US" altLang="en-US" sz="2000" dirty="0">
                <a:latin typeface="Georgia" panose="02040502050405020303" pitchFamily="18" charset="0"/>
                <a:cs typeface="Arial" panose="020B0604020202020204" pitchFamily="34" charset="0"/>
              </a:rPr>
              <a:t>{</a:t>
            </a:r>
          </a:p>
          <a:p>
            <a:pPr marL="438150" lvl="0" indent="0">
              <a:lnSpc>
                <a:spcPts val="2225"/>
              </a:lnSpc>
              <a:spcBef>
                <a:spcPts val="140"/>
              </a:spcBef>
              <a:buFontTx/>
              <a:buNone/>
            </a:pPr>
            <a:r>
              <a:rPr lang="en-US" altLang="en-US" sz="2000" dirty="0">
                <a:latin typeface="Georgia" panose="02040502050405020303" pitchFamily="18" charset="0"/>
                <a:cs typeface="Arial" panose="020B0604020202020204" pitchFamily="34" charset="0"/>
              </a:rPr>
              <a:t>free (t);  start=NULL ;</a:t>
            </a:r>
          </a:p>
          <a:p>
            <a:pPr marL="438150" lvl="0" indent="0">
              <a:lnSpc>
                <a:spcPts val="2090"/>
              </a:lnSpc>
              <a:spcBef>
                <a:spcPct val="0"/>
              </a:spcBef>
              <a:buFontTx/>
              <a:buNone/>
            </a:pPr>
            <a:r>
              <a:rPr lang="en-US" altLang="en-US" sz="2000" dirty="0">
                <a:latin typeface="Georgia" panose="02040502050405020303" pitchFamily="18" charset="0"/>
                <a:cs typeface="Arial" panose="020B0604020202020204" pitchFamily="34" charset="0"/>
              </a:rPr>
              <a:t>}</a:t>
            </a:r>
          </a:p>
          <a:p>
            <a:pPr marL="438150" lvl="0" indent="0">
              <a:lnSpc>
                <a:spcPts val="2225"/>
              </a:lnSpc>
              <a:spcBef>
                <a:spcPct val="0"/>
              </a:spcBef>
              <a:buFontTx/>
              <a:buNone/>
            </a:pPr>
            <a:r>
              <a:rPr lang="en-US" altLang="en-US" sz="2000" dirty="0">
                <a:latin typeface="Georgia" panose="02040502050405020303" pitchFamily="18" charset="0"/>
                <a:cs typeface="Arial" panose="020B0604020202020204" pitchFamily="34" charset="0"/>
              </a:rPr>
              <a:t>else</a:t>
            </a:r>
          </a:p>
          <a:p>
            <a:pPr marL="438150" lvl="0" indent="0">
              <a:lnSpc>
                <a:spcPts val="2225"/>
              </a:lnSpc>
              <a:spcBef>
                <a:spcPct val="0"/>
              </a:spcBef>
              <a:buFontTx/>
              <a:buNone/>
            </a:pPr>
            <a:r>
              <a:rPr lang="en-US" altLang="en-US" sz="2000" dirty="0">
                <a:latin typeface="Georgia" panose="02040502050405020303" pitchFamily="18" charset="0"/>
                <a:cs typeface="Arial" panose="020B0604020202020204" pitchFamily="34" charset="0"/>
              </a:rPr>
              <a:t>{</a:t>
            </a:r>
          </a:p>
          <a:p>
            <a:pPr marL="438150" lvl="0" indent="0">
              <a:lnSpc>
                <a:spcPts val="2250"/>
              </a:lnSpc>
              <a:spcBef>
                <a:spcPct val="0"/>
              </a:spcBef>
              <a:buFontTx/>
              <a:buNone/>
            </a:pPr>
            <a:r>
              <a:rPr lang="en-US" altLang="en-US" sz="2000" dirty="0">
                <a:latin typeface="Georgia" panose="02040502050405020303" pitchFamily="18" charset="0"/>
                <a:cs typeface="Arial" panose="020B0604020202020204" pitchFamily="34" charset="0"/>
              </a:rPr>
              <a:t>while(t-&gt;next-&gt;next!=start)</a:t>
            </a:r>
          </a:p>
          <a:p>
            <a:pPr marL="438150" lvl="0" indent="0">
              <a:lnSpc>
                <a:spcPct val="92000"/>
              </a:lnSpc>
              <a:spcBef>
                <a:spcPts val="100"/>
              </a:spcBef>
              <a:buFontTx/>
              <a:buNone/>
            </a:pPr>
            <a:r>
              <a:rPr lang="en-US" altLang="en-US" sz="1800" dirty="0">
                <a:solidFill>
                  <a:srgbClr val="438085"/>
                </a:solidFill>
                <a:latin typeface="Georgia" panose="02040502050405020303" pitchFamily="18" charset="0"/>
                <a:cs typeface="Arial" panose="020B0604020202020204" pitchFamily="34" charset="0"/>
              </a:rPr>
              <a:t>t=t-&gt;next;  </a:t>
            </a:r>
            <a:r>
              <a:rPr lang="en-US" altLang="en-US" sz="2000" dirty="0">
                <a:latin typeface="Georgia" panose="02040502050405020303" pitchFamily="18" charset="0"/>
                <a:cs typeface="Arial" panose="020B0604020202020204" pitchFamily="34" charset="0"/>
              </a:rPr>
              <a:t>free(t-&gt;next);  t-&gt;next=start;</a:t>
            </a:r>
          </a:p>
          <a:p>
            <a:pPr marL="438150" lvl="0" indent="0">
              <a:lnSpc>
                <a:spcPts val="2125"/>
              </a:lnSpc>
              <a:spcBef>
                <a:spcPct val="0"/>
              </a:spcBef>
              <a:buFontTx/>
              <a:buNone/>
            </a:pPr>
            <a:r>
              <a:rPr lang="en-US" altLang="en-US" sz="2000" dirty="0">
                <a:latin typeface="Georgia" panose="02040502050405020303" pitchFamily="18" charset="0"/>
                <a:cs typeface="Arial" panose="020B0604020202020204" pitchFamily="34" charset="0"/>
              </a:rPr>
              <a:t>}</a:t>
            </a:r>
          </a:p>
          <a:p>
            <a:pPr marL="438150" lvl="0" indent="0">
              <a:lnSpc>
                <a:spcPts val="2315"/>
              </a:lnSpc>
              <a:spcBef>
                <a:spcPct val="0"/>
              </a:spcBef>
              <a:buFontTx/>
              <a:buNone/>
            </a:pPr>
            <a:r>
              <a:rPr lang="en-US" altLang="en-US" sz="2000" dirty="0">
                <a:latin typeface="Georgia" panose="02040502050405020303" pitchFamily="18" charset="0"/>
                <a:cs typeface="Arial" panose="020B0604020202020204" pitchFamily="34" charset="0"/>
              </a:rPr>
              <a:t>}</a:t>
            </a:r>
            <a:endParaRPr lang="en-US" altLang="en-US" sz="2000" dirty="0">
              <a:latin typeface="Georgia" panose="02040502050405020303" pitchFamily="18" charset="0"/>
              <a:ea typeface="Arial" panose="020B0604020202020204" pitchFamily="34" charset="0"/>
            </a:endParaRPr>
          </a:p>
        </p:txBody>
      </p:sp>
      <p:sp>
        <p:nvSpPr>
          <p:cNvPr id="6" name="Date Placeholder 5"/>
          <p:cNvSpPr txBox="1">
            <a:spLocks noGrp="1"/>
          </p:cNvSpPr>
          <p:nvPr>
            <p:ph type="dt" sz="half" idx="12"/>
          </p:nvPr>
        </p:nvSpPr>
        <p:spPr>
          <a:noFill/>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0D0FEE49-CE95-4FA5-9C53-4568112E2F38}"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6"/>
          <p:cNvSpPr txBox="1">
            <a:spLocks noGrp="1"/>
          </p:cNvSpPr>
          <p:nvPr>
            <p:ph type="ftr" sz="quarter" idx="13"/>
          </p:nvPr>
        </p:nvSpPr>
        <p:spPr>
          <a:noFill/>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8" name="Slide Number Placeholder 7"/>
          <p:cNvSpPr txBox="1">
            <a:spLocks noGrp="1"/>
          </p:cNvSpPr>
          <p:nvPr>
            <p:ph type="sldNum" sz="quarter" idx="4"/>
          </p:nvPr>
        </p:nvSpPr>
        <p:spPr>
          <a:noFill/>
        </p:spPr>
        <p:txBody>
          <a:bodyPr wrap="square" lIns="0" tIns="0" rIns="0" bIns="0" numCol="1" anchor="ctr"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IN" altLang="x-none" sz="1200" dirty="0">
                <a:solidFill>
                  <a:srgbClr val="898989"/>
                </a:solidFill>
                <a:latin typeface="Calibri" panose="020F0502020204030204" pitchFamily="34" charset="0"/>
              </a:rPr>
              <a:t>89</a:t>
            </a:fld>
            <a:endParaRPr lang="en-IN" altLang="x-none" sz="1200" dirty="0">
              <a:solidFill>
                <a:srgbClr val="898989"/>
              </a:solidFill>
              <a:latin typeface="Calibri" panose="020F0502020204030204" pitchFamily="34" charset="0"/>
            </a:endParaRPr>
          </a:p>
        </p:txBody>
      </p:sp>
      <p:sp>
        <p:nvSpPr>
          <p:cNvPr id="9"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Circular Link List(CO1)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8263" y="0"/>
            <a:ext cx="7805738" cy="801688"/>
          </a:xfr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400" b="0" i="0" u="none" strike="noStrike" kern="1200" cap="none" spc="0" normalizeH="0" baseline="0" noProof="0" dirty="0">
                <a:ln>
                  <a:noFill/>
                </a:ln>
                <a:solidFill>
                  <a:schemeClr val="dk1"/>
                </a:solidFill>
                <a:effectLst/>
                <a:uLnTx/>
                <a:uFillTx/>
                <a:latin typeface="+mn-lt"/>
                <a:ea typeface="+mn-ea"/>
                <a:cs typeface="+mn-cs"/>
              </a:rPr>
              <a:t>Branch wise Application</a:t>
            </a:r>
            <a:endParaRPr kumimoji="0" lang="en-IN" sz="4400" b="0" i="0" u="none" strike="noStrike" kern="1200" cap="none" spc="0" normalizeH="0" baseline="0" noProof="0" dirty="0">
              <a:ln>
                <a:noFill/>
              </a:ln>
              <a:solidFill>
                <a:schemeClr val="dk1"/>
              </a:solidFill>
              <a:effectLst/>
              <a:uLnTx/>
              <a:uFillTx/>
              <a:latin typeface="+mn-lt"/>
              <a:ea typeface="+mn-ea"/>
              <a:cs typeface="+mn-cs"/>
            </a:endParaRPr>
          </a:p>
        </p:txBody>
      </p:sp>
      <p:sp>
        <p:nvSpPr>
          <p:cNvPr id="3" name="Text Placeholder 2"/>
          <p:cNvSpPr>
            <a:spLocks noGrp="1"/>
          </p:cNvSpPr>
          <p:nvPr>
            <p:ph idx="1"/>
          </p:nvPr>
        </p:nvSpPr>
        <p:spPr>
          <a:xfrm>
            <a:off x="395605" y="1484630"/>
            <a:ext cx="8229600" cy="4525963"/>
          </a:xfrm>
        </p:spPr>
        <p:txBody>
          <a:bodyPr vert="horz" wrap="square" lIns="91440" tIns="45720" rIns="91440" bIns="45720" numCol="1" anchor="t" anchorCtr="0" compatLnSpc="1"/>
          <a:lstStyle/>
          <a:p>
            <a:pPr marL="342900" marR="0" lvl="0" indent="-34290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 data structure is a particular way of organizing data in a computer so that it can be used effectively.</a:t>
            </a:r>
          </a:p>
          <a:p>
            <a:pPr marL="342900" marR="0" lvl="0" indent="-34290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For example, we can store a list of items having the same data-type using the </a:t>
            </a:r>
            <a:r>
              <a:rPr kumimoji="0" lang="en-US" sz="1800" b="0"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array</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data structure.</a:t>
            </a:r>
          </a:p>
          <a:p>
            <a:pPr marL="342900" marR="0" lvl="0" indent="-34290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2D Arrays, commonly known as, matrix, are used in image processing.</a:t>
            </a:r>
          </a:p>
          <a:p>
            <a:pPr marL="342900" marR="0" lvl="0" indent="-34290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It is also used in speech processing, in which each speech signal is an array. </a:t>
            </a:r>
          </a:p>
          <a:p>
            <a:pPr marL="342900" marR="0" lvl="0" indent="-34290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34843115-EB33-421C-A135-E17D8168B410}"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222"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9</a:t>
            </a:fld>
            <a:endParaRPr lang="en-US" altLang="en-US" sz="1200" dirty="0">
              <a:solidFill>
                <a:srgbClr val="898989"/>
              </a:solidFill>
              <a:ea typeface="Arial" panose="020B0604020202020204" pitchFamily="34" charset="0"/>
              <a:cs typeface="Arial" panose="020B0604020202020204" pitchFamily="34" charset="0"/>
            </a:endParaRPr>
          </a:p>
        </p:txBody>
      </p:sp>
      <p:pic>
        <p:nvPicPr>
          <p:cNvPr id="6" name="Picture 5" descr="E:\Master Folder 2017-18\Approved Logo by BOG\NIET logo_.png"/>
          <p:cNvPicPr/>
          <p:nvPr/>
        </p:nvPicPr>
        <p:blipFill>
          <a:blip r:embed="rId2"/>
          <a:srcRect/>
          <a:stretch>
            <a:fillRect/>
          </a:stretch>
        </p:blipFill>
        <p:spPr bwMode="auto">
          <a:xfrm>
            <a:off x="83820" y="44450"/>
            <a:ext cx="1287780" cy="667385"/>
          </a:xfrm>
          <a:prstGeom prst="rect">
            <a:avLst/>
          </a:prstGeom>
          <a:noFill/>
          <a:ln w="9525">
            <a:noFill/>
            <a:miter lim="800000"/>
            <a:headEnd/>
            <a:tailEnd/>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914400"/>
            <a:ext cx="8229600" cy="1143000"/>
          </a:xfrm>
        </p:spPr>
        <p:txBody>
          <a:bodyPr vert="horz" wrap="square" lIns="0" tIns="12065" rIns="0" bIns="0" numCol="1" rtlCol="0" anchor="ctr" anchorCtr="0" compatLnSpc="1">
            <a:spAutoFit/>
          </a:bodyPr>
          <a:lstStyle/>
          <a:p>
            <a:pPr marL="13335" marR="0" lvl="0" indent="0" algn="ctr" defTabSz="914400" rtl="0" eaLnBrk="0" fontAlgn="base" latinLnBrk="0" hangingPunct="0">
              <a:lnSpc>
                <a:spcPct val="100000"/>
              </a:lnSpc>
              <a:spcBef>
                <a:spcPts val="95"/>
              </a:spcBef>
              <a:spcAft>
                <a:spcPct val="0"/>
              </a:spcAft>
              <a:buClrTx/>
              <a:buSzTx/>
              <a:buFontTx/>
              <a:buNone/>
              <a:defRPr/>
            </a:pPr>
            <a:r>
              <a:rPr kumimoji="0" sz="4400" b="0" i="0" u="none" strike="noStrike" kern="1200" cap="none" spc="-10" normalizeH="0" baseline="0" noProof="0" dirty="0">
                <a:ln>
                  <a:noFill/>
                </a:ln>
                <a:solidFill>
                  <a:schemeClr val="tx1"/>
                </a:solidFill>
                <a:effectLst/>
                <a:uLnTx/>
                <a:uFillTx/>
                <a:latin typeface="+mj-lt"/>
                <a:ea typeface="+mj-ea"/>
                <a:cs typeface="+mj-cs"/>
              </a:rPr>
              <a:t>Display</a:t>
            </a:r>
          </a:p>
        </p:txBody>
      </p:sp>
      <p:sp>
        <p:nvSpPr>
          <p:cNvPr id="91139" name="object 3"/>
          <p:cNvSpPr/>
          <p:nvPr/>
        </p:nvSpPr>
        <p:spPr>
          <a:xfrm>
            <a:off x="684213" y="2493963"/>
            <a:ext cx="7775575" cy="3570287"/>
          </a:xfrm>
          <a:prstGeom prst="rect">
            <a:avLst/>
          </a:prstGeom>
          <a:blipFill rotWithShape="1">
            <a:blip r:embed="rId2"/>
            <a:stretch>
              <a:fillRect/>
            </a:stretch>
          </a:blipFill>
          <a:ln w="9525">
            <a:noFill/>
          </a:ln>
        </p:spPr>
        <p:txBody>
          <a:bodyPr lIns="0" tIns="0" rIns="0" bIns="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en-US" altLang="en-US" sz="1800" dirty="0">
              <a:latin typeface="Arial" panose="020B0604020202020204" pitchFamily="34" charset="0"/>
              <a:ea typeface="Arial" panose="020B0604020202020204" pitchFamily="34" charset="0"/>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0C6244FF-E860-4BF1-99CA-467C9823E819}"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1142"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90</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7" name="Title 1"/>
          <p:cNvSpPr txBox="1"/>
          <p:nvPr/>
        </p:nvSpPr>
        <p:spPr>
          <a:xfrm>
            <a:off x="1371600" y="5397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Circular Link List(CO1)</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object 2"/>
          <p:cNvSpPr>
            <a:spLocks noGrp="1"/>
          </p:cNvSpPr>
          <p:nvPr>
            <p:ph type="title"/>
          </p:nvPr>
        </p:nvSpPr>
        <p:spPr>
          <a:xfrm>
            <a:off x="935038" y="669925"/>
            <a:ext cx="2025650" cy="574675"/>
          </a:xfrm>
        </p:spPr>
        <p:txBody>
          <a:bodyPr vert="horz" wrap="square" lIns="0" tIns="12700" rIns="0" bIns="0" anchor="ctr" anchorCtr="0">
            <a:spAutoFit/>
          </a:bodyPr>
          <a:lstStyle/>
          <a:p>
            <a:pPr marL="12700" indent="0">
              <a:spcBef>
                <a:spcPts val="100"/>
              </a:spcBef>
            </a:pPr>
            <a:r>
              <a:rPr lang="en-US" altLang="en-US" sz="3600" kern="1200" dirty="0">
                <a:solidFill>
                  <a:srgbClr val="270099"/>
                </a:solidFill>
                <a:latin typeface="Times New Roman" panose="02020603050405020304" pitchFamily="18" charset="0"/>
                <a:ea typeface="+mj-ea"/>
                <a:cs typeface="Times New Roman" panose="02020603050405020304" pitchFamily="18" charset="0"/>
              </a:rPr>
              <a:t>Algorithm</a:t>
            </a:r>
            <a:endParaRPr lang="en-US" altLang="en-US" sz="3600" kern="1200" dirty="0">
              <a:solidFill>
                <a:srgbClr val="270099"/>
              </a:solidFill>
              <a:latin typeface="Times New Roman" panose="02020603050405020304" pitchFamily="18" charset="0"/>
              <a:ea typeface="Times New Roman" panose="02020603050405020304" pitchFamily="18" charset="0"/>
              <a:cs typeface="+mj-cs"/>
            </a:endParaRPr>
          </a:p>
        </p:txBody>
      </p:sp>
      <p:sp>
        <p:nvSpPr>
          <p:cNvPr id="3" name="object 3"/>
          <p:cNvSpPr txBox="1"/>
          <p:nvPr/>
        </p:nvSpPr>
        <p:spPr>
          <a:xfrm>
            <a:off x="6034088" y="669925"/>
            <a:ext cx="1711325" cy="574675"/>
          </a:xfrm>
          <a:prstGeom prst="rect">
            <a:avLst/>
          </a:prstGeom>
        </p:spPr>
        <p:txBody>
          <a:bodyPr lIns="0" tIns="12700" rIns="0" bIns="0">
            <a:spAutoFit/>
          </a:bodyPr>
          <a:lstStyle/>
          <a:p>
            <a:pPr marL="12700" marR="0" defTabSz="914400">
              <a:spcBef>
                <a:spcPts val="100"/>
              </a:spcBef>
              <a:buClrTx/>
              <a:buSzTx/>
              <a:buFontTx/>
              <a:buNone/>
              <a:defRPr/>
            </a:pPr>
            <a:r>
              <a:rPr kumimoji="0" sz="3600" kern="1200" cap="none" spc="-175" normalizeH="0" baseline="0" noProof="0" dirty="0">
                <a:solidFill>
                  <a:srgbClr val="424455"/>
                </a:solidFill>
                <a:latin typeface="Trebuchet MS" panose="020B0603020202020204"/>
                <a:ea typeface="+mn-ea"/>
                <a:cs typeface="Trebuchet MS" panose="020B0603020202020204"/>
              </a:rPr>
              <a:t>P</a:t>
            </a:r>
            <a:r>
              <a:rPr kumimoji="0" sz="3600" kern="1200" cap="none" spc="0" normalizeH="0" baseline="0" noProof="0" dirty="0">
                <a:solidFill>
                  <a:srgbClr val="424455"/>
                </a:solidFill>
                <a:latin typeface="Trebuchet MS" panose="020B0603020202020204"/>
                <a:ea typeface="+mn-ea"/>
                <a:cs typeface="Trebuchet MS" panose="020B0603020202020204"/>
              </a:rPr>
              <a:t>rogr</a:t>
            </a:r>
            <a:r>
              <a:rPr kumimoji="0" sz="3600" kern="1200" cap="none" spc="5" normalizeH="0" baseline="0" noProof="0" dirty="0">
                <a:solidFill>
                  <a:srgbClr val="424455"/>
                </a:solidFill>
                <a:latin typeface="Trebuchet MS" panose="020B0603020202020204"/>
                <a:ea typeface="+mn-ea"/>
                <a:cs typeface="Trebuchet MS" panose="020B0603020202020204"/>
              </a:rPr>
              <a:t>a</a:t>
            </a:r>
            <a:r>
              <a:rPr kumimoji="0" sz="3600" kern="1200" cap="none" spc="0" normalizeH="0" baseline="0" noProof="0" dirty="0">
                <a:solidFill>
                  <a:srgbClr val="424455"/>
                </a:solidFill>
                <a:latin typeface="Trebuchet MS" panose="020B0603020202020204"/>
                <a:ea typeface="+mn-ea"/>
                <a:cs typeface="Trebuchet MS" panose="020B0603020202020204"/>
              </a:rPr>
              <a:t>m</a:t>
            </a:r>
            <a:endParaRPr kumimoji="0" sz="3600" kern="1200" cap="none" spc="0" normalizeH="0" baseline="0" noProof="0">
              <a:latin typeface="Trebuchet MS" panose="020B0603020202020204"/>
              <a:ea typeface="+mn-ea"/>
              <a:cs typeface="Trebuchet MS" panose="020B0603020202020204"/>
            </a:endParaRPr>
          </a:p>
        </p:txBody>
      </p:sp>
      <p:sp>
        <p:nvSpPr>
          <p:cNvPr id="92164" name="object 4"/>
          <p:cNvSpPr txBox="1"/>
          <p:nvPr/>
        </p:nvSpPr>
        <p:spPr>
          <a:xfrm>
            <a:off x="439738" y="1323975"/>
            <a:ext cx="3635375" cy="4953000"/>
          </a:xfrm>
          <a:prstGeom prst="rect">
            <a:avLst/>
          </a:prstGeom>
          <a:noFill/>
          <a:ln w="9525">
            <a:noFill/>
          </a:ln>
        </p:spPr>
        <p:txBody>
          <a:bodyPr lIns="0" tIns="13335"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268605" lvl="0" indent="-255905" defTabSz="914400">
              <a:lnSpc>
                <a:spcPts val="3115"/>
              </a:lnSpc>
              <a:spcBef>
                <a:spcPts val="100"/>
              </a:spcBef>
              <a:buClr>
                <a:srgbClr val="9F4DA2"/>
              </a:buClr>
              <a:buFontTx/>
              <a:buChar char="•"/>
              <a:tabLst>
                <a:tab pos="268605" algn="l"/>
              </a:tabLst>
            </a:pPr>
            <a:r>
              <a:rPr lang="en-US" altLang="en-US" sz="2600" dirty="0">
                <a:latin typeface="Georgia" panose="02040502050405020303" pitchFamily="18" charset="0"/>
                <a:cs typeface="Arial" panose="020B0604020202020204" pitchFamily="34" charset="0"/>
              </a:rPr>
              <a:t>start.</a:t>
            </a:r>
          </a:p>
          <a:p>
            <a:pPr marL="268605" lvl="0" indent="-255905" defTabSz="914400">
              <a:lnSpc>
                <a:spcPts val="2965"/>
              </a:lnSpc>
              <a:spcBef>
                <a:spcPct val="0"/>
              </a:spcBef>
              <a:buClr>
                <a:srgbClr val="9F4DA2"/>
              </a:buClr>
              <a:buFontTx/>
              <a:buChar char="•"/>
              <a:tabLst>
                <a:tab pos="268605" algn="l"/>
              </a:tabLst>
            </a:pPr>
            <a:r>
              <a:rPr lang="en-US" altLang="en-US" sz="2600" dirty="0">
                <a:latin typeface="Georgia" panose="02040502050405020303" pitchFamily="18" charset="0"/>
                <a:cs typeface="Arial" panose="020B0604020202020204" pitchFamily="34" charset="0"/>
              </a:rPr>
              <a:t>Set struct node</a:t>
            </a:r>
          </a:p>
          <a:p>
            <a:pPr marL="268605" lvl="0" indent="-255905" defTabSz="914400">
              <a:lnSpc>
                <a:spcPts val="2965"/>
              </a:lnSpc>
              <a:spcBef>
                <a:spcPct val="0"/>
              </a:spcBef>
              <a:buFontTx/>
              <a:buNone/>
              <a:tabLst>
                <a:tab pos="268605" algn="l"/>
              </a:tabLst>
            </a:pPr>
            <a:r>
              <a:rPr lang="en-US" altLang="en-US" sz="2600" dirty="0">
                <a:latin typeface="Georgia" panose="02040502050405020303" pitchFamily="18" charset="0"/>
                <a:cs typeface="Arial" panose="020B0604020202020204" pitchFamily="34" charset="0"/>
              </a:rPr>
              <a:t>*t:=start.</a:t>
            </a:r>
          </a:p>
          <a:p>
            <a:pPr marL="268605" lvl="0" indent="-255905" defTabSz="914400">
              <a:lnSpc>
                <a:spcPts val="2815"/>
              </a:lnSpc>
              <a:spcBef>
                <a:spcPts val="350"/>
              </a:spcBef>
              <a:buClr>
                <a:srgbClr val="9F4DA2"/>
              </a:buClr>
              <a:buFontTx/>
              <a:buChar char="•"/>
              <a:tabLst>
                <a:tab pos="268605" algn="l"/>
              </a:tabLst>
            </a:pPr>
            <a:r>
              <a:rPr lang="en-US" altLang="en-US" sz="2600" dirty="0">
                <a:latin typeface="Georgia" panose="02040502050405020303" pitchFamily="18" charset="0"/>
                <a:cs typeface="Arial" panose="020B0604020202020204" pitchFamily="34" charset="0"/>
              </a:rPr>
              <a:t>Check if(start=NULL)  then, print “empty list”  otherwise</a:t>
            </a:r>
          </a:p>
          <a:p>
            <a:pPr marL="268605" lvl="0" indent="-255905" defTabSz="914400">
              <a:lnSpc>
                <a:spcPts val="2815"/>
              </a:lnSpc>
              <a:spcBef>
                <a:spcPts val="300"/>
              </a:spcBef>
              <a:buClr>
                <a:srgbClr val="9F4DA2"/>
              </a:buClr>
              <a:buFontTx/>
              <a:buChar char="•"/>
              <a:tabLst>
                <a:tab pos="268605" algn="l"/>
              </a:tabLst>
            </a:pPr>
            <a:r>
              <a:rPr lang="en-US" altLang="en-US" sz="2600" dirty="0">
                <a:latin typeface="Georgia" panose="02040502050405020303" pitchFamily="18" charset="0"/>
                <a:cs typeface="Arial" panose="020B0604020202020204" pitchFamily="34" charset="0"/>
              </a:rPr>
              <a:t>Repeat step a and b  while(t-&gt;next!=start)</a:t>
            </a:r>
          </a:p>
          <a:p>
            <a:pPr marL="268605" lvl="0" indent="-255905" defTabSz="914400">
              <a:lnSpc>
                <a:spcPts val="2865"/>
              </a:lnSpc>
              <a:spcBef>
                <a:spcPct val="0"/>
              </a:spcBef>
              <a:buFontTx/>
              <a:buNone/>
              <a:tabLst>
                <a:tab pos="268605" algn="l"/>
              </a:tabLst>
            </a:pPr>
            <a:r>
              <a:rPr lang="en-US" altLang="en-US" sz="2400" dirty="0">
                <a:solidFill>
                  <a:srgbClr val="438085"/>
                </a:solidFill>
                <a:latin typeface="Georgia" panose="02040502050405020303" pitchFamily="18" charset="0"/>
                <a:cs typeface="Arial" panose="020B0604020202020204" pitchFamily="34" charset="0"/>
              </a:rPr>
              <a:t>▫	(a) print t-&gt;info</a:t>
            </a:r>
            <a:endParaRPr lang="en-US" altLang="en-US" sz="2400" dirty="0">
              <a:latin typeface="Georgia" panose="02040502050405020303" pitchFamily="18" charset="0"/>
              <a:cs typeface="Arial" panose="020B0604020202020204" pitchFamily="34" charset="0"/>
            </a:endParaRPr>
          </a:p>
          <a:p>
            <a:pPr marL="268605" lvl="0" indent="-255905" defTabSz="914400">
              <a:lnSpc>
                <a:spcPts val="2875"/>
              </a:lnSpc>
              <a:spcBef>
                <a:spcPts val="15"/>
              </a:spcBef>
              <a:buFontTx/>
              <a:buNone/>
              <a:tabLst>
                <a:tab pos="268605" algn="l"/>
              </a:tabLst>
            </a:pPr>
            <a:r>
              <a:rPr lang="en-US" altLang="en-US" sz="2400" dirty="0">
                <a:solidFill>
                  <a:srgbClr val="438085"/>
                </a:solidFill>
                <a:latin typeface="Georgia" panose="02040502050405020303" pitchFamily="18" charset="0"/>
                <a:cs typeface="Arial" panose="020B0604020202020204" pitchFamily="34" charset="0"/>
              </a:rPr>
              <a:t>▫	(b) set t:=t-&gt;next</a:t>
            </a:r>
            <a:endParaRPr lang="en-US" altLang="en-US" sz="2400" dirty="0">
              <a:latin typeface="Georgia" panose="02040502050405020303" pitchFamily="18" charset="0"/>
              <a:cs typeface="Arial" panose="020B0604020202020204" pitchFamily="34" charset="0"/>
            </a:endParaRPr>
          </a:p>
          <a:p>
            <a:pPr marL="268605" lvl="0" indent="-255905" defTabSz="914400">
              <a:lnSpc>
                <a:spcPts val="3100"/>
              </a:lnSpc>
              <a:spcBef>
                <a:spcPct val="0"/>
              </a:spcBef>
              <a:buClr>
                <a:srgbClr val="9F4DA2"/>
              </a:buClr>
              <a:buFontTx/>
              <a:buChar char="•"/>
              <a:tabLst>
                <a:tab pos="268605" algn="l"/>
              </a:tabLst>
            </a:pPr>
            <a:r>
              <a:rPr lang="en-US" altLang="en-US" sz="2600" dirty="0">
                <a:latin typeface="Georgia" panose="02040502050405020303" pitchFamily="18" charset="0"/>
                <a:cs typeface="Arial" panose="020B0604020202020204" pitchFamily="34" charset="0"/>
              </a:rPr>
              <a:t>[end of loop]</a:t>
            </a:r>
          </a:p>
          <a:p>
            <a:pPr marL="268605" lvl="0" indent="-255905" defTabSz="914400">
              <a:lnSpc>
                <a:spcPts val="3115"/>
              </a:lnSpc>
              <a:spcBef>
                <a:spcPct val="0"/>
              </a:spcBef>
              <a:buClr>
                <a:srgbClr val="9F4DA2"/>
              </a:buClr>
              <a:buFontTx/>
              <a:buChar char="•"/>
              <a:tabLst>
                <a:tab pos="268605" algn="l"/>
              </a:tabLst>
            </a:pPr>
            <a:r>
              <a:rPr lang="en-US" altLang="en-US" sz="2600" dirty="0">
                <a:latin typeface="Georgia" panose="02040502050405020303" pitchFamily="18" charset="0"/>
                <a:cs typeface="Arial" panose="020B0604020202020204" pitchFamily="34" charset="0"/>
              </a:rPr>
              <a:t>Print t-&gt;info [end if]</a:t>
            </a:r>
          </a:p>
          <a:p>
            <a:pPr marL="268605" lvl="0" indent="-255905" defTabSz="914400">
              <a:lnSpc>
                <a:spcPts val="3115"/>
              </a:lnSpc>
              <a:spcBef>
                <a:spcPct val="0"/>
              </a:spcBef>
              <a:buClr>
                <a:srgbClr val="9F4DA2"/>
              </a:buClr>
              <a:buFontTx/>
              <a:buChar char="•"/>
              <a:tabLst>
                <a:tab pos="268605" algn="l"/>
              </a:tabLst>
            </a:pPr>
            <a:r>
              <a:rPr lang="en-US" altLang="en-US" sz="2600" dirty="0">
                <a:latin typeface="Georgia" panose="02040502050405020303" pitchFamily="18" charset="0"/>
                <a:cs typeface="Arial" panose="020B0604020202020204" pitchFamily="34" charset="0"/>
              </a:rPr>
              <a:t>stop</a:t>
            </a:r>
            <a:endParaRPr lang="en-US" altLang="en-US" sz="2600" dirty="0">
              <a:latin typeface="Georgia" panose="02040502050405020303" pitchFamily="18" charset="0"/>
              <a:ea typeface="Arial" panose="020B0604020202020204" pitchFamily="34" charset="0"/>
            </a:endParaRPr>
          </a:p>
        </p:txBody>
      </p:sp>
      <p:sp>
        <p:nvSpPr>
          <p:cNvPr id="92165" name="object 5"/>
          <p:cNvSpPr/>
          <p:nvPr/>
        </p:nvSpPr>
        <p:spPr>
          <a:xfrm>
            <a:off x="4576763" y="693738"/>
            <a:ext cx="0" cy="5881687"/>
          </a:xfrm>
          <a:custGeom>
            <a:avLst/>
            <a:gdLst/>
            <a:ahLst/>
            <a:cxnLst>
              <a:cxn ang="0">
                <a:pos x="0" y="5881203"/>
              </a:cxn>
              <a:cxn ang="0">
                <a:pos x="0" y="0"/>
              </a:cxn>
            </a:cxnLst>
            <a:rect l="0" t="0" r="0" b="0"/>
            <a:pathLst>
              <a:path h="5882005">
                <a:moveTo>
                  <a:pt x="0" y="5881839"/>
                </a:moveTo>
                <a:lnTo>
                  <a:pt x="0" y="0"/>
                </a:lnTo>
              </a:path>
            </a:pathLst>
          </a:custGeom>
          <a:noFill/>
          <a:ln w="9144" cap="flat" cmpd="sng">
            <a:solidFill>
              <a:srgbClr val="525389">
                <a:alpha val="100000"/>
              </a:srgbClr>
            </a:solidFill>
            <a:prstDash val="solid"/>
            <a:round/>
            <a:headEnd type="none" w="med" len="med"/>
            <a:tailEnd type="none" w="med" len="med"/>
          </a:ln>
        </p:spPr>
        <p:txBody>
          <a:bodyPr/>
          <a:lstStyle/>
          <a:p>
            <a:endParaRPr lang="en-US"/>
          </a:p>
        </p:txBody>
      </p:sp>
      <p:sp>
        <p:nvSpPr>
          <p:cNvPr id="92166" name="object 6"/>
          <p:cNvSpPr txBox="1"/>
          <p:nvPr/>
        </p:nvSpPr>
        <p:spPr>
          <a:xfrm>
            <a:off x="4905375" y="1292225"/>
            <a:ext cx="3317875" cy="4973638"/>
          </a:xfrm>
          <a:prstGeom prst="rect">
            <a:avLst/>
          </a:prstGeom>
          <a:noFill/>
          <a:ln w="9525">
            <a:noFill/>
          </a:ln>
        </p:spPr>
        <p:txBody>
          <a:bodyPr lIns="0" tIns="1270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2700" lvl="0" indent="0">
              <a:lnSpc>
                <a:spcPts val="2740"/>
              </a:lnSpc>
              <a:spcBef>
                <a:spcPts val="100"/>
              </a:spcBef>
              <a:buFontTx/>
              <a:buNone/>
            </a:pPr>
            <a:r>
              <a:rPr lang="en-US" altLang="en-US" sz="2400" dirty="0">
                <a:latin typeface="Georgia" panose="02040502050405020303" pitchFamily="18" charset="0"/>
                <a:cs typeface="Arial" panose="020B0604020202020204" pitchFamily="34" charset="0"/>
              </a:rPr>
              <a:t>Void display()</a:t>
            </a:r>
          </a:p>
          <a:p>
            <a:pPr marL="12700" lvl="0" indent="0">
              <a:lnSpc>
                <a:spcPts val="2600"/>
              </a:lnSpc>
              <a:spcBef>
                <a:spcPct val="0"/>
              </a:spcBef>
              <a:buFontTx/>
              <a:buNone/>
            </a:pPr>
            <a:r>
              <a:rPr lang="en-US" altLang="en-US" sz="2400" dirty="0">
                <a:latin typeface="Georgia" panose="02040502050405020303" pitchFamily="18" charset="0"/>
                <a:cs typeface="Arial" panose="020B0604020202020204" pitchFamily="34" charset="0"/>
              </a:rPr>
              <a:t>{</a:t>
            </a:r>
          </a:p>
          <a:p>
            <a:pPr marL="12700" lvl="0" indent="0">
              <a:lnSpc>
                <a:spcPts val="2600"/>
              </a:lnSpc>
              <a:spcBef>
                <a:spcPct val="0"/>
              </a:spcBef>
              <a:buFontTx/>
              <a:buNone/>
            </a:pPr>
            <a:r>
              <a:rPr lang="en-US" altLang="en-US" sz="2400" dirty="0">
                <a:latin typeface="Georgia" panose="02040502050405020303" pitchFamily="18" charset="0"/>
                <a:cs typeface="Arial" panose="020B0604020202020204" pitchFamily="34" charset="0"/>
              </a:rPr>
              <a:t>struct node *t=start;</a:t>
            </a:r>
          </a:p>
          <a:p>
            <a:pPr marL="12700" lvl="0" indent="0">
              <a:lnSpc>
                <a:spcPts val="2600"/>
              </a:lnSpc>
              <a:spcBef>
                <a:spcPct val="0"/>
              </a:spcBef>
              <a:buFontTx/>
              <a:buNone/>
            </a:pPr>
            <a:r>
              <a:rPr lang="en-US" altLang="en-US" sz="2400" dirty="0">
                <a:latin typeface="Georgia" panose="02040502050405020303" pitchFamily="18" charset="0"/>
                <a:cs typeface="Arial" panose="020B0604020202020204" pitchFamily="34" charset="0"/>
              </a:rPr>
              <a:t>if(start=NULL)</a:t>
            </a:r>
          </a:p>
          <a:p>
            <a:pPr marL="12700" lvl="0" indent="0">
              <a:lnSpc>
                <a:spcPts val="2600"/>
              </a:lnSpc>
              <a:spcBef>
                <a:spcPts val="175"/>
              </a:spcBef>
              <a:buFontTx/>
              <a:buNone/>
            </a:pPr>
            <a:r>
              <a:rPr lang="en-US" altLang="en-US" sz="2400" dirty="0">
                <a:latin typeface="Georgia" panose="02040502050405020303" pitchFamily="18" charset="0"/>
                <a:cs typeface="Arial" panose="020B0604020202020204" pitchFamily="34" charset="0"/>
              </a:rPr>
              <a:t>printf (“\nempty list”);  else</a:t>
            </a:r>
          </a:p>
          <a:p>
            <a:pPr marL="12700" lvl="0" indent="0">
              <a:lnSpc>
                <a:spcPts val="2425"/>
              </a:lnSpc>
              <a:spcBef>
                <a:spcPct val="0"/>
              </a:spcBef>
              <a:buFontTx/>
              <a:buNone/>
            </a:pPr>
            <a:r>
              <a:rPr lang="en-US" altLang="en-US" sz="2400" dirty="0">
                <a:latin typeface="Georgia" panose="02040502050405020303" pitchFamily="18" charset="0"/>
                <a:cs typeface="Arial" panose="020B0604020202020204" pitchFamily="34" charset="0"/>
              </a:rPr>
              <a:t>{</a:t>
            </a:r>
          </a:p>
          <a:p>
            <a:pPr marL="12700" lvl="0" indent="0">
              <a:lnSpc>
                <a:spcPts val="2600"/>
              </a:lnSpc>
              <a:spcBef>
                <a:spcPct val="0"/>
              </a:spcBef>
              <a:buFontTx/>
              <a:buNone/>
            </a:pPr>
            <a:r>
              <a:rPr lang="en-US" altLang="en-US" sz="2400" dirty="0">
                <a:latin typeface="Georgia" panose="02040502050405020303" pitchFamily="18" charset="0"/>
                <a:cs typeface="Arial" panose="020B0604020202020204" pitchFamily="34" charset="0"/>
              </a:rPr>
              <a:t>while(t-&gt;next!=start)</a:t>
            </a:r>
          </a:p>
          <a:p>
            <a:pPr marL="12700" lvl="0" indent="0">
              <a:lnSpc>
                <a:spcPts val="2640"/>
              </a:lnSpc>
              <a:spcBef>
                <a:spcPct val="0"/>
              </a:spcBef>
              <a:buFontTx/>
              <a:buNone/>
            </a:pPr>
            <a:r>
              <a:rPr lang="en-US" altLang="en-US" sz="2400" dirty="0">
                <a:latin typeface="Georgia" panose="02040502050405020303" pitchFamily="18" charset="0"/>
                <a:cs typeface="Arial" panose="020B0604020202020204" pitchFamily="34" charset="0"/>
              </a:rPr>
              <a:t>{</a:t>
            </a:r>
          </a:p>
          <a:p>
            <a:pPr marL="12700" lvl="0" indent="0">
              <a:lnSpc>
                <a:spcPts val="2415"/>
              </a:lnSpc>
              <a:spcBef>
                <a:spcPts val="165"/>
              </a:spcBef>
              <a:buFontTx/>
              <a:buNone/>
            </a:pPr>
            <a:r>
              <a:rPr lang="en-US" altLang="en-US" sz="2200" dirty="0">
                <a:solidFill>
                  <a:srgbClr val="438085"/>
                </a:solidFill>
                <a:latin typeface="Georgia" panose="02040502050405020303" pitchFamily="18" charset="0"/>
                <a:cs typeface="Arial" panose="020B0604020202020204" pitchFamily="34" charset="0"/>
              </a:rPr>
              <a:t>printf(“%d”, t-&gt;info);  t=t-&gt;next;</a:t>
            </a:r>
            <a:endParaRPr lang="en-US" altLang="en-US" sz="2200" dirty="0">
              <a:latin typeface="Georgia" panose="02040502050405020303" pitchFamily="18" charset="0"/>
              <a:cs typeface="Arial" panose="020B0604020202020204" pitchFamily="34" charset="0"/>
            </a:endParaRPr>
          </a:p>
          <a:p>
            <a:pPr marL="12700" lvl="0" indent="0">
              <a:lnSpc>
                <a:spcPts val="2425"/>
              </a:lnSpc>
              <a:spcBef>
                <a:spcPct val="0"/>
              </a:spcBef>
              <a:buFontTx/>
              <a:buNone/>
            </a:pPr>
            <a:r>
              <a:rPr lang="en-US" altLang="en-US" sz="2400" dirty="0">
                <a:latin typeface="Georgia" panose="02040502050405020303" pitchFamily="18" charset="0"/>
                <a:cs typeface="Arial" panose="020B0604020202020204" pitchFamily="34" charset="0"/>
              </a:rPr>
              <a:t>}</a:t>
            </a:r>
          </a:p>
          <a:p>
            <a:pPr marL="12700" lvl="0" indent="0">
              <a:lnSpc>
                <a:spcPts val="2600"/>
              </a:lnSpc>
              <a:spcBef>
                <a:spcPct val="0"/>
              </a:spcBef>
              <a:buFontTx/>
              <a:buNone/>
            </a:pPr>
            <a:r>
              <a:rPr lang="en-US" altLang="en-US" sz="2400" dirty="0">
                <a:latin typeface="Georgia" panose="02040502050405020303" pitchFamily="18" charset="0"/>
                <a:cs typeface="Arial" panose="020B0604020202020204" pitchFamily="34" charset="0"/>
              </a:rPr>
              <a:t>printf(“%d”, t-&gt;info);</a:t>
            </a:r>
          </a:p>
          <a:p>
            <a:pPr marL="12700" lvl="0" indent="0">
              <a:lnSpc>
                <a:spcPts val="2600"/>
              </a:lnSpc>
              <a:spcBef>
                <a:spcPct val="0"/>
              </a:spcBef>
              <a:buFontTx/>
              <a:buNone/>
            </a:pPr>
            <a:r>
              <a:rPr lang="en-US" altLang="en-US" sz="2400" dirty="0">
                <a:latin typeface="Georgia" panose="02040502050405020303" pitchFamily="18" charset="0"/>
                <a:cs typeface="Arial" panose="020B0604020202020204" pitchFamily="34" charset="0"/>
              </a:rPr>
              <a:t>}</a:t>
            </a:r>
          </a:p>
          <a:p>
            <a:pPr marL="12700" lvl="0" indent="0">
              <a:lnSpc>
                <a:spcPts val="2740"/>
              </a:lnSpc>
              <a:spcBef>
                <a:spcPct val="0"/>
              </a:spcBef>
              <a:buFontTx/>
              <a:buNone/>
            </a:pPr>
            <a:r>
              <a:rPr lang="en-US" altLang="en-US" sz="2400" dirty="0">
                <a:latin typeface="Georgia" panose="02040502050405020303" pitchFamily="18" charset="0"/>
                <a:cs typeface="Arial" panose="020B0604020202020204" pitchFamily="34" charset="0"/>
              </a:rPr>
              <a:t>}</a:t>
            </a:r>
            <a:endParaRPr lang="en-US" altLang="en-US" sz="2400" dirty="0">
              <a:latin typeface="Georgia" panose="02040502050405020303" pitchFamily="18" charset="0"/>
              <a:ea typeface="Arial" panose="020B0604020202020204" pitchFamily="34" charset="0"/>
            </a:endParaRPr>
          </a:p>
        </p:txBody>
      </p:sp>
      <p:sp>
        <p:nvSpPr>
          <p:cNvPr id="7" name="Date Placeholder 6"/>
          <p:cNvSpPr txBox="1">
            <a:spLocks noGrp="1"/>
          </p:cNvSpPr>
          <p:nvPr>
            <p:ph type="dt" sz="half" idx="12"/>
          </p:nvPr>
        </p:nvSpPr>
        <p:spPr>
          <a:noFill/>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6BAC8035-3CC9-4158-AF78-A40BC6F7022F}"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txBox="1">
            <a:spLocks noGrp="1"/>
          </p:cNvSpPr>
          <p:nvPr>
            <p:ph type="ftr" sz="quarter" idx="13"/>
          </p:nvPr>
        </p:nvSpPr>
        <p:spPr>
          <a:noFill/>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 name="Slide Number Placeholder 8"/>
          <p:cNvSpPr txBox="1">
            <a:spLocks noGrp="1"/>
          </p:cNvSpPr>
          <p:nvPr>
            <p:ph type="sldNum" sz="quarter" idx="4"/>
          </p:nvPr>
        </p:nvSpPr>
        <p:spPr>
          <a:noFill/>
        </p:spPr>
        <p:txBody>
          <a:bodyPr wrap="square" lIns="0" tIns="0" rIns="0" bIns="0" numCol="1" anchor="ctr"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IN" altLang="x-none" sz="1200" dirty="0">
                <a:solidFill>
                  <a:srgbClr val="898989"/>
                </a:solidFill>
                <a:latin typeface="Calibri" panose="020F0502020204030204" pitchFamily="34" charset="0"/>
              </a:rPr>
              <a:t>91</a:t>
            </a:fld>
            <a:endParaRPr lang="en-IN" altLang="x-none" sz="1200" dirty="0">
              <a:solidFill>
                <a:srgbClr val="898989"/>
              </a:solidFill>
              <a:latin typeface="Calibri" panose="020F0502020204030204" pitchFamily="34" charset="0"/>
            </a:endParaRPr>
          </a:p>
        </p:txBody>
      </p:sp>
      <p:sp>
        <p:nvSpPr>
          <p:cNvPr id="10" name="Title 1"/>
          <p:cNvSpPr txBox="1"/>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Circular Link List(CO1)</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Content Placeholder 2"/>
          <p:cNvSpPr>
            <a:spLocks noGrp="1"/>
          </p:cNvSpPr>
          <p:nvPr>
            <p:ph idx="1"/>
          </p:nvPr>
        </p:nvSpPr>
        <p:spPr>
          <a:xfrm>
            <a:off x="381000" y="781050"/>
            <a:ext cx="8229600" cy="5611813"/>
          </a:xfrm>
        </p:spPr>
        <p:txBody>
          <a:bodyPr vert="horz" wrap="square" lIns="91440" tIns="45720" rIns="91440" bIns="45720" anchor="t" anchorCtr="0"/>
          <a:lstStyle/>
          <a:p>
            <a:pPr marL="0" indent="0">
              <a:buNone/>
            </a:pPr>
            <a:endParaRPr lang="en-IN" altLang="en-US" dirty="0"/>
          </a:p>
          <a:p>
            <a:pPr marL="0" indent="0">
              <a:buNone/>
            </a:pPr>
            <a:r>
              <a:rPr lang="en-IN" altLang="en-US" dirty="0"/>
              <a:t>Doubly Linked List</a:t>
            </a:r>
          </a:p>
          <a:p>
            <a:pPr marL="0" indent="0" algn="just">
              <a:buNone/>
            </a:pPr>
            <a:r>
              <a:rPr lang="en-US" altLang="en-US" sz="2000" dirty="0"/>
              <a:t>Doubly linked list is a type of linked list in which each node apart from storing its data has two links. The first link points to the previous node in the list and the second link points to the next node in the list. The first node of the list has its previous link pointing to NULL similarly the last node of the list has its next node pointing to NULL.</a:t>
            </a:r>
          </a:p>
          <a:p>
            <a:pPr marL="0" indent="0" algn="just">
              <a:buNone/>
            </a:pPr>
            <a:endParaRPr lang="en-US" altLang="en-US" sz="2000" dirty="0"/>
          </a:p>
          <a:p>
            <a:pPr marL="0" indent="0" algn="just">
              <a:buNone/>
            </a:pPr>
            <a:endParaRPr lang="en-IN" altLang="en-US" sz="2000"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6D388AB-885D-41AC-BA04-207E79EB1543}"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318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92</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pic>
        <p:nvPicPr>
          <p:cNvPr id="93192" name="Picture 2" descr="Double Linked List"/>
          <p:cNvPicPr>
            <a:picLocks noChangeAspect="1"/>
          </p:cNvPicPr>
          <p:nvPr/>
        </p:nvPicPr>
        <p:blipFill>
          <a:blip r:embed="rId2"/>
          <a:stretch>
            <a:fillRect/>
          </a:stretch>
        </p:blipFill>
        <p:spPr>
          <a:xfrm>
            <a:off x="1033463" y="3660775"/>
            <a:ext cx="6924675" cy="1733550"/>
          </a:xfrm>
          <a:prstGeom prst="rect">
            <a:avLst/>
          </a:prstGeom>
          <a:noFill/>
          <a:ln w="9525">
            <a:noFill/>
          </a:ln>
        </p:spPr>
      </p:pic>
      <p:sp>
        <p:nvSpPr>
          <p:cNvPr id="93193" name="Rectangle 8"/>
          <p:cNvSpPr/>
          <p:nvPr/>
        </p:nvSpPr>
        <p:spPr>
          <a:xfrm>
            <a:off x="381000" y="5097463"/>
            <a:ext cx="8382000" cy="6461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1800" dirty="0">
                <a:solidFill>
                  <a:srgbClr val="333333"/>
                </a:solidFill>
                <a:latin typeface="noto sans" pitchFamily="34" charset="0"/>
                <a:cs typeface="Arial" panose="020B0604020202020204" pitchFamily="34" charset="0"/>
              </a:rPr>
              <a:t>The two links help us to traverse the list in both backward and forward direction. But storing an extra link requires some extra space.</a:t>
            </a:r>
            <a:endParaRPr lang="en-IN" altLang="en-US" sz="1800" dirty="0">
              <a:latin typeface="Arial" panose="020B0604020202020204" pitchFamily="34" charset="0"/>
              <a:ea typeface="Arial" panose="020B0604020202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Content Placeholder 2"/>
          <p:cNvSpPr>
            <a:spLocks noGrp="1"/>
          </p:cNvSpPr>
          <p:nvPr>
            <p:ph idx="1"/>
          </p:nvPr>
        </p:nvSpPr>
        <p:spPr>
          <a:xfrm>
            <a:off x="381000" y="781050"/>
            <a:ext cx="8229600" cy="5611813"/>
          </a:xfrm>
        </p:spPr>
        <p:txBody>
          <a:bodyPr vert="horz" wrap="square" lIns="91440" tIns="45720" rIns="91440" bIns="45720" anchor="t" anchorCtr="0"/>
          <a:lstStyle/>
          <a:p>
            <a:pPr marL="0" indent="0">
              <a:buNone/>
            </a:pPr>
            <a:r>
              <a:rPr lang="en-US" altLang="en-US" dirty="0"/>
              <a:t>First we define the node.</a:t>
            </a:r>
          </a:p>
          <a:p>
            <a:pPr marL="0" indent="0">
              <a:buNone/>
            </a:pPr>
            <a:r>
              <a:rPr lang="en-US" altLang="en-US" sz="2400" dirty="0"/>
              <a:t>struct node</a:t>
            </a:r>
          </a:p>
          <a:p>
            <a:pPr marL="0" indent="0">
              <a:buNone/>
            </a:pPr>
            <a:r>
              <a:rPr lang="en-US" altLang="en-US" sz="2400" dirty="0"/>
              <a:t>{</a:t>
            </a:r>
          </a:p>
          <a:p>
            <a:pPr marL="0" indent="0">
              <a:buNone/>
            </a:pPr>
            <a:r>
              <a:rPr lang="en-US" altLang="en-US" sz="2400" dirty="0"/>
              <a:t>	int data;     	// Data</a:t>
            </a:r>
          </a:p>
          <a:p>
            <a:pPr marL="0" indent="0">
              <a:buNone/>
            </a:pPr>
            <a:r>
              <a:rPr lang="en-US" altLang="en-US" sz="2400" dirty="0"/>
              <a:t>	node *prev;  	// A reference to the previous node</a:t>
            </a:r>
          </a:p>
          <a:p>
            <a:pPr marL="0" indent="0">
              <a:buNone/>
            </a:pPr>
            <a:r>
              <a:rPr lang="en-US" altLang="en-US" sz="2400" dirty="0"/>
              <a:t>	node *next; 	// A reference to the next node</a:t>
            </a:r>
          </a:p>
          <a:p>
            <a:pPr marL="0" indent="0">
              <a:buNone/>
            </a:pPr>
            <a:r>
              <a:rPr lang="en-US" altLang="en-US" sz="2400" dirty="0"/>
              <a:t>};</a:t>
            </a:r>
            <a:endParaRPr lang="en-IN" altLang="en-US" sz="2400"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D6D20385-5780-4989-914F-CF5051EEBA79}"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421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93</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pic>
        <p:nvPicPr>
          <p:cNvPr id="94216" name="Picture 10"/>
          <p:cNvPicPr>
            <a:picLocks noChangeAspect="1"/>
          </p:cNvPicPr>
          <p:nvPr/>
        </p:nvPicPr>
        <p:blipFill>
          <a:blip r:embed="rId2"/>
          <a:stretch>
            <a:fillRect/>
          </a:stretch>
        </p:blipFill>
        <p:spPr>
          <a:xfrm>
            <a:off x="1181100" y="3903663"/>
            <a:ext cx="6438900" cy="2173287"/>
          </a:xfrm>
          <a:prstGeom prst="rect">
            <a:avLst/>
          </a:prstGeom>
          <a:noFill/>
          <a:ln w="9525">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Content Placeholder 2"/>
          <p:cNvSpPr>
            <a:spLocks noGrp="1"/>
          </p:cNvSpPr>
          <p:nvPr>
            <p:ph idx="1"/>
          </p:nvPr>
        </p:nvSpPr>
        <p:spPr>
          <a:xfrm>
            <a:off x="381000" y="781050"/>
            <a:ext cx="8229600" cy="5611813"/>
          </a:xfrm>
        </p:spPr>
        <p:txBody>
          <a:bodyPr vert="horz" wrap="square" lIns="91440" tIns="45720" rIns="91440" bIns="45720" anchor="t" anchorCtr="0"/>
          <a:lstStyle/>
          <a:p>
            <a:pPr marL="0" indent="0" algn="just">
              <a:buNone/>
            </a:pPr>
            <a:endParaRPr lang="en-US" altLang="en-US" sz="2200" dirty="0"/>
          </a:p>
          <a:p>
            <a:pPr marL="0" indent="0" algn="just">
              <a:buNone/>
            </a:pPr>
            <a:endParaRPr lang="en-US" altLang="en-US" sz="2200" dirty="0"/>
          </a:p>
          <a:p>
            <a:pPr marL="0" indent="0" algn="just">
              <a:buNone/>
            </a:pPr>
            <a:r>
              <a:rPr lang="en-US" altLang="en-US" sz="2200" dirty="0"/>
              <a:t>Important Points to be Remembered In double linked list, the first node must be always pointed by head. Always the previous field of the first node must be NULL. Always the next field of the last node must be NULL</a:t>
            </a:r>
            <a:endParaRPr lang="en-IN" altLang="en-US" sz="2200"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41D3C247-3481-42BF-AC9C-BBF42B71F15D}"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523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94</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pic>
        <p:nvPicPr>
          <p:cNvPr id="95240" name="Picture 1"/>
          <p:cNvPicPr>
            <a:picLocks noChangeAspect="1"/>
          </p:cNvPicPr>
          <p:nvPr/>
        </p:nvPicPr>
        <p:blipFill>
          <a:blip r:embed="rId2"/>
          <a:stretch>
            <a:fillRect/>
          </a:stretch>
        </p:blipFill>
        <p:spPr>
          <a:xfrm>
            <a:off x="650875" y="3429000"/>
            <a:ext cx="7959725" cy="1271588"/>
          </a:xfrm>
          <a:prstGeom prst="rect">
            <a:avLst/>
          </a:prstGeom>
          <a:noFill/>
          <a:ln w="9525">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600200"/>
            <a:ext cx="8229600" cy="5611813"/>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1" i="0" u="none" strike="noStrike" kern="1200" cap="none" spc="0" normalizeH="0" baseline="0" noProof="0" dirty="0">
                <a:ln>
                  <a:noFill/>
                </a:ln>
                <a:solidFill>
                  <a:schemeClr val="tx1"/>
                </a:solidFill>
                <a:effectLst/>
                <a:uLnTx/>
                <a:uFillTx/>
                <a:latin typeface="+mn-lt"/>
                <a:ea typeface="+mn-ea"/>
                <a:cs typeface="+mn-cs"/>
              </a:rPr>
              <a:t>Operations on Double Linked List </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200" b="0" i="0" u="none" strike="noStrike" kern="1200" cap="none" spc="0" normalizeH="0" baseline="0" noProof="0" dirty="0">
                <a:ln>
                  <a:noFill/>
                </a:ln>
                <a:solidFill>
                  <a:schemeClr val="tx1"/>
                </a:solidFill>
                <a:effectLst/>
                <a:uLnTx/>
                <a:uFillTx/>
                <a:latin typeface="+mn-lt"/>
                <a:ea typeface="+mn-ea"/>
                <a:cs typeface="+mn-cs"/>
              </a:rPr>
              <a:t>In a double linked list, we perform the following operations... </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IN" sz="2200" b="0" i="0" u="none" strike="noStrike" kern="1200" cap="none" spc="0" normalizeH="0" baseline="0" noProof="0" dirty="0">
                <a:ln>
                  <a:noFill/>
                </a:ln>
                <a:solidFill>
                  <a:schemeClr val="tx1"/>
                </a:solidFill>
                <a:effectLst/>
                <a:uLnTx/>
                <a:uFillTx/>
                <a:latin typeface="+mn-lt"/>
                <a:ea typeface="+mn-ea"/>
                <a:cs typeface="+mn-cs"/>
              </a:rPr>
              <a:t>1. Insertion </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IN" sz="2200" b="0" i="0" u="none" strike="noStrike" kern="1200" cap="none" spc="0" normalizeH="0" baseline="0" noProof="0" dirty="0">
                <a:ln>
                  <a:noFill/>
                </a:ln>
                <a:solidFill>
                  <a:schemeClr val="tx1"/>
                </a:solidFill>
                <a:effectLst/>
                <a:uLnTx/>
                <a:uFillTx/>
                <a:latin typeface="+mn-lt"/>
                <a:ea typeface="+mn-ea"/>
                <a:cs typeface="+mn-cs"/>
              </a:rPr>
              <a:t>2. Deletion </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IN" sz="2200" b="0" i="0" u="none" strike="noStrike" kern="1200" cap="none" spc="0" normalizeH="0" baseline="0" noProof="0" dirty="0">
                <a:ln>
                  <a:noFill/>
                </a:ln>
                <a:solidFill>
                  <a:schemeClr val="tx1"/>
                </a:solidFill>
                <a:effectLst/>
                <a:uLnTx/>
                <a:uFillTx/>
                <a:latin typeface="+mn-lt"/>
                <a:ea typeface="+mn-ea"/>
                <a:cs typeface="+mn-cs"/>
              </a:rPr>
              <a:t>3. Display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IN"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81571184-9842-4C1E-9458-0DDC329482B2}"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626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95</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371600"/>
            <a:ext cx="8229600" cy="5021263"/>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IN" sz="3200" b="1" i="0" u="none" strike="noStrike" kern="1200" cap="none" spc="0" normalizeH="0" baseline="0" noProof="0" dirty="0">
                <a:ln>
                  <a:noFill/>
                </a:ln>
                <a:solidFill>
                  <a:schemeClr val="tx1"/>
                </a:solidFill>
                <a:effectLst/>
                <a:uLnTx/>
                <a:uFillTx/>
                <a:latin typeface="+mn-lt"/>
                <a:ea typeface="+mn-ea"/>
                <a:cs typeface="+mn-cs"/>
              </a:rPr>
              <a:t>Insertion </a:t>
            </a:r>
            <a:endParaRPr kumimoji="0" lang="en-IN"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200" b="0" i="0" u="none" strike="noStrike" kern="1200" cap="none" spc="0" normalizeH="0" baseline="0" noProof="0" dirty="0">
                <a:ln>
                  <a:noFill/>
                </a:ln>
                <a:solidFill>
                  <a:schemeClr val="tx1"/>
                </a:solidFill>
                <a:effectLst/>
                <a:uLnTx/>
                <a:uFillTx/>
                <a:latin typeface="+mn-lt"/>
                <a:ea typeface="+mn-ea"/>
                <a:cs typeface="+mn-cs"/>
              </a:rPr>
              <a:t>In a double linked list, the insertion operation can be performed in three ways as follows... </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200" b="0" i="0" u="none" strike="noStrike" kern="1200" cap="none" spc="0" normalizeH="0" baseline="0" noProof="0" dirty="0">
                <a:ln>
                  <a:noFill/>
                </a:ln>
                <a:solidFill>
                  <a:schemeClr val="tx1"/>
                </a:solidFill>
                <a:effectLst/>
                <a:uLnTx/>
                <a:uFillTx/>
                <a:latin typeface="+mn-lt"/>
                <a:ea typeface="+mn-ea"/>
                <a:cs typeface="+mn-cs"/>
              </a:rPr>
              <a:t>1. Inserting At Beginning of the list </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200" b="0" i="0" u="none" strike="noStrike" kern="1200" cap="none" spc="0" normalizeH="0" baseline="0" noProof="0" dirty="0">
                <a:ln>
                  <a:noFill/>
                </a:ln>
                <a:solidFill>
                  <a:schemeClr val="tx1"/>
                </a:solidFill>
                <a:effectLst/>
                <a:uLnTx/>
                <a:uFillTx/>
                <a:latin typeface="+mn-lt"/>
                <a:ea typeface="+mn-ea"/>
                <a:cs typeface="+mn-cs"/>
              </a:rPr>
              <a:t>2. Inserting At End of the list </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200" b="0" i="0" u="none" strike="noStrike" kern="1200" cap="none" spc="0" normalizeH="0" baseline="0" noProof="0" dirty="0">
                <a:ln>
                  <a:noFill/>
                </a:ln>
                <a:solidFill>
                  <a:schemeClr val="tx1"/>
                </a:solidFill>
                <a:effectLst/>
                <a:uLnTx/>
                <a:uFillTx/>
                <a:latin typeface="+mn-lt"/>
                <a:ea typeface="+mn-ea"/>
                <a:cs typeface="+mn-cs"/>
              </a:rPr>
              <a:t>3. Inserting At Specific location in the list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IN"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45AEF9F1-A1F7-431C-A5CE-53C2E139C008}"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728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96</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Content Placeholder 2"/>
          <p:cNvSpPr>
            <a:spLocks noGrp="1"/>
          </p:cNvSpPr>
          <p:nvPr>
            <p:ph idx="1"/>
          </p:nvPr>
        </p:nvSpPr>
        <p:spPr>
          <a:xfrm>
            <a:off x="381000" y="1219200"/>
            <a:ext cx="8229600" cy="5173663"/>
          </a:xfrm>
        </p:spPr>
        <p:txBody>
          <a:bodyPr vert="horz" wrap="square" lIns="91440" tIns="45720" rIns="91440" bIns="45720" anchor="t" anchorCtr="0"/>
          <a:lstStyle/>
          <a:p>
            <a:pPr marL="0" indent="0">
              <a:buNone/>
            </a:pPr>
            <a:r>
              <a:rPr lang="en-US" altLang="en-US" b="1" dirty="0"/>
              <a:t>Inserting At Beginning of the list </a:t>
            </a:r>
            <a:endParaRPr lang="en-US" altLang="en-US" dirty="0"/>
          </a:p>
          <a:p>
            <a:pPr marL="0" indent="0">
              <a:buNone/>
            </a:pPr>
            <a:r>
              <a:rPr lang="en-US" altLang="en-US" sz="2400" dirty="0"/>
              <a:t>We can use the following steps to insert a new node at beginning of the double linked list... </a:t>
            </a:r>
          </a:p>
          <a:p>
            <a:pPr marL="0" indent="0">
              <a:buNone/>
            </a:pPr>
            <a:r>
              <a:rPr lang="en-US" altLang="en-US" sz="2400" dirty="0"/>
              <a:t>• </a:t>
            </a:r>
            <a:r>
              <a:rPr lang="en-US" altLang="en-US" sz="2400" b="1" dirty="0"/>
              <a:t>Step 1 - </a:t>
            </a:r>
            <a:r>
              <a:rPr lang="en-US" altLang="en-US" sz="2400" dirty="0"/>
              <a:t>Create a </a:t>
            </a:r>
            <a:r>
              <a:rPr lang="en-US" altLang="en-US" sz="2400" b="1" dirty="0"/>
              <a:t>newNode </a:t>
            </a:r>
            <a:r>
              <a:rPr lang="en-US" altLang="en-US" sz="2400" dirty="0"/>
              <a:t>with given value and </a:t>
            </a:r>
            <a:r>
              <a:rPr lang="en-US" altLang="en-US" sz="2400" b="1" dirty="0"/>
              <a:t>newNode → previous </a:t>
            </a:r>
            <a:r>
              <a:rPr lang="en-US" altLang="en-US" sz="2400" dirty="0"/>
              <a:t>as </a:t>
            </a:r>
            <a:r>
              <a:rPr lang="en-US" altLang="en-US" sz="2400" b="1" dirty="0"/>
              <a:t>NULL</a:t>
            </a:r>
            <a:r>
              <a:rPr lang="en-US" altLang="en-US" sz="2400" dirty="0"/>
              <a:t>. </a:t>
            </a:r>
          </a:p>
          <a:p>
            <a:pPr marL="0" indent="0">
              <a:buNone/>
            </a:pPr>
            <a:r>
              <a:rPr lang="en-US" altLang="en-US" sz="2400" dirty="0"/>
              <a:t>• </a:t>
            </a:r>
            <a:r>
              <a:rPr lang="en-US" altLang="en-US" sz="2400" b="1" dirty="0"/>
              <a:t>Step 2 - </a:t>
            </a:r>
            <a:r>
              <a:rPr lang="en-US" altLang="en-US" sz="2400" dirty="0"/>
              <a:t>Check whether list is </a:t>
            </a:r>
            <a:r>
              <a:rPr lang="en-US" altLang="en-US" sz="2400" b="1" dirty="0"/>
              <a:t>Empty </a:t>
            </a:r>
            <a:r>
              <a:rPr lang="en-US" altLang="en-US" sz="2400" dirty="0"/>
              <a:t>(</a:t>
            </a:r>
            <a:r>
              <a:rPr lang="en-US" altLang="en-US" sz="2400" b="1" dirty="0"/>
              <a:t>head </a:t>
            </a:r>
            <a:r>
              <a:rPr lang="en-US" altLang="en-US" sz="2400" dirty="0"/>
              <a:t>== </a:t>
            </a:r>
            <a:r>
              <a:rPr lang="en-US" altLang="en-US" sz="2400" b="1" dirty="0"/>
              <a:t>NULL</a:t>
            </a:r>
            <a:r>
              <a:rPr lang="en-US" altLang="en-US" sz="2400" dirty="0"/>
              <a:t>) </a:t>
            </a:r>
          </a:p>
          <a:p>
            <a:pPr marL="0" indent="0">
              <a:buNone/>
            </a:pPr>
            <a:r>
              <a:rPr lang="en-US" altLang="en-US" sz="2400" dirty="0"/>
              <a:t>• </a:t>
            </a:r>
            <a:r>
              <a:rPr lang="en-US" altLang="en-US" sz="2400" b="1" dirty="0"/>
              <a:t>Step 3 - </a:t>
            </a:r>
            <a:r>
              <a:rPr lang="en-US" altLang="en-US" sz="2400" dirty="0"/>
              <a:t>If it is </a:t>
            </a:r>
            <a:r>
              <a:rPr lang="en-US" altLang="en-US" sz="2400" b="1" dirty="0"/>
              <a:t>Empty </a:t>
            </a:r>
            <a:r>
              <a:rPr lang="en-US" altLang="en-US" sz="2400" dirty="0"/>
              <a:t>then, assign </a:t>
            </a:r>
            <a:r>
              <a:rPr lang="en-US" altLang="en-US" sz="2400" b="1" dirty="0"/>
              <a:t>NULL </a:t>
            </a:r>
            <a:r>
              <a:rPr lang="en-US" altLang="en-US" sz="2400" dirty="0"/>
              <a:t>to </a:t>
            </a:r>
            <a:r>
              <a:rPr lang="en-US" altLang="en-US" sz="2400" b="1" dirty="0"/>
              <a:t>newNode → next </a:t>
            </a:r>
            <a:r>
              <a:rPr lang="en-US" altLang="en-US" sz="2400" dirty="0"/>
              <a:t>and </a:t>
            </a:r>
            <a:r>
              <a:rPr lang="en-US" altLang="en-US" sz="2400" b="1" dirty="0"/>
              <a:t>newNode </a:t>
            </a:r>
            <a:r>
              <a:rPr lang="en-US" altLang="en-US" sz="2400" dirty="0"/>
              <a:t>to </a:t>
            </a:r>
            <a:r>
              <a:rPr lang="en-US" altLang="en-US" sz="2400" b="1" dirty="0"/>
              <a:t>head</a:t>
            </a:r>
            <a:r>
              <a:rPr lang="en-US" altLang="en-US" sz="2400" dirty="0"/>
              <a:t>. </a:t>
            </a:r>
          </a:p>
          <a:p>
            <a:pPr marL="0" indent="0">
              <a:buNone/>
            </a:pPr>
            <a:r>
              <a:rPr lang="en-US" altLang="en-US" sz="2400" dirty="0"/>
              <a:t>• </a:t>
            </a:r>
            <a:r>
              <a:rPr lang="en-US" altLang="en-US" sz="2400" b="1" dirty="0"/>
              <a:t>Step 4 - </a:t>
            </a:r>
            <a:r>
              <a:rPr lang="en-US" altLang="en-US" sz="2400" dirty="0"/>
              <a:t>If it is </a:t>
            </a:r>
            <a:r>
              <a:rPr lang="en-US" altLang="en-US" sz="2400" b="1" dirty="0"/>
              <a:t>not Empty </a:t>
            </a:r>
            <a:r>
              <a:rPr lang="en-US" altLang="en-US" sz="2400" dirty="0"/>
              <a:t>then, assign</a:t>
            </a:r>
            <a:r>
              <a:rPr lang="en-US" altLang="en-US" sz="2400" b="1" dirty="0"/>
              <a:t>newNode → next=head, head-&gt;prev = NULL </a:t>
            </a:r>
            <a:r>
              <a:rPr lang="en-US" altLang="en-US" sz="2400" dirty="0"/>
              <a:t>and  </a:t>
            </a:r>
            <a:r>
              <a:rPr lang="en-US" altLang="en-US" sz="2400" b="1" dirty="0"/>
              <a:t>head= newNode</a:t>
            </a:r>
            <a:r>
              <a:rPr lang="en-US" altLang="en-US" sz="2400" dirty="0"/>
              <a:t>. </a:t>
            </a:r>
          </a:p>
          <a:p>
            <a:pPr marL="0" indent="0">
              <a:buNone/>
            </a:pPr>
            <a:endParaRPr lang="en-IN" altLang="en-US"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42A2EAB1-28DF-4126-9F93-F62AC3315A36}"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830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97</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229600" cy="5249863"/>
          </a:xfrm>
        </p:spPr>
        <p:txBody>
          <a:bodyPr vert="horz" wrap="square" lIns="91440" tIns="45720" rIns="91440" bIns="45720" numCol="1" anchor="t" anchorCtr="0" compatLnSpc="1">
            <a:normAutofit fontScale="85000" lnSpcReduction="20000"/>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3200" b="1" i="0" u="none" strike="noStrike" kern="1200" cap="none" spc="0" normalizeH="0" baseline="0" noProof="0" dirty="0">
                <a:ln>
                  <a:noFill/>
                </a:ln>
                <a:solidFill>
                  <a:schemeClr val="tx1"/>
                </a:solidFill>
                <a:effectLst/>
                <a:uLnTx/>
                <a:uFillTx/>
                <a:latin typeface="+mn-lt"/>
                <a:ea typeface="+mn-ea"/>
                <a:cs typeface="+mn-cs"/>
              </a:rPr>
              <a:t>Inserting At End of the list </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800" b="0" i="0" u="none" strike="noStrike" kern="1200" cap="none" spc="0" normalizeH="0" baseline="0" noProof="0" dirty="0">
                <a:ln>
                  <a:noFill/>
                </a:ln>
                <a:solidFill>
                  <a:schemeClr val="tx1"/>
                </a:solidFill>
                <a:effectLst/>
                <a:uLnTx/>
                <a:uFillTx/>
                <a:latin typeface="+mn-lt"/>
                <a:ea typeface="+mn-ea"/>
                <a:cs typeface="+mn-cs"/>
              </a:rPr>
              <a:t>We can use the following steps to insert a new node at end of the double linked list...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800" b="0" i="0" u="none" strike="noStrike" kern="1200" cap="none" spc="0" normalizeH="0" baseline="0" noProof="0" dirty="0">
                <a:ln>
                  <a:noFill/>
                </a:ln>
                <a:solidFill>
                  <a:schemeClr val="tx1"/>
                </a:solidFill>
                <a:effectLst/>
                <a:uLnTx/>
                <a:uFillTx/>
                <a:latin typeface="+mn-lt"/>
                <a:ea typeface="+mn-ea"/>
                <a:cs typeface="+mn-cs"/>
              </a:rPr>
              <a:t>• </a:t>
            </a:r>
            <a:r>
              <a:rPr kumimoji="0" lang="en-US" sz="2800" b="1" i="0" u="none" strike="noStrike" kern="1200" cap="none" spc="0" normalizeH="0" baseline="0" noProof="0" dirty="0">
                <a:ln>
                  <a:noFill/>
                </a:ln>
                <a:solidFill>
                  <a:schemeClr val="tx1"/>
                </a:solidFill>
                <a:effectLst/>
                <a:uLnTx/>
                <a:uFillTx/>
                <a:latin typeface="+mn-lt"/>
                <a:ea typeface="+mn-ea"/>
                <a:cs typeface="+mn-cs"/>
              </a:rPr>
              <a:t>Step 1 - </a:t>
            </a:r>
            <a:r>
              <a:rPr kumimoji="0" lang="en-US" sz="2800" b="0" i="0" u="none" strike="noStrike" kern="1200" cap="none" spc="0" normalizeH="0" baseline="0" noProof="0" dirty="0">
                <a:ln>
                  <a:noFill/>
                </a:ln>
                <a:solidFill>
                  <a:schemeClr val="tx1"/>
                </a:solidFill>
                <a:effectLst/>
                <a:uLnTx/>
                <a:uFillTx/>
                <a:latin typeface="+mn-lt"/>
                <a:ea typeface="+mn-ea"/>
                <a:cs typeface="+mn-cs"/>
              </a:rPr>
              <a:t>Create a </a:t>
            </a:r>
            <a:r>
              <a:rPr kumimoji="0" lang="en-US" sz="2800" b="1" i="0" u="none" strike="noStrike" kern="1200" cap="none" spc="0" normalizeH="0" baseline="0" noProof="0" dirty="0" err="1">
                <a:ln>
                  <a:noFill/>
                </a:ln>
                <a:solidFill>
                  <a:schemeClr val="tx1"/>
                </a:solidFill>
                <a:effectLst/>
                <a:uLnTx/>
                <a:uFillTx/>
                <a:latin typeface="+mn-lt"/>
                <a:ea typeface="+mn-ea"/>
                <a:cs typeface="+mn-cs"/>
              </a:rPr>
              <a:t>newNode</a:t>
            </a:r>
            <a:r>
              <a:rPr kumimoji="0" lang="en-US" sz="2800" b="1" i="0" u="none" strike="noStrike" kern="1200" cap="none" spc="0" normalizeH="0" baseline="0" noProof="0" dirty="0">
                <a:ln>
                  <a:noFill/>
                </a:ln>
                <a:solidFill>
                  <a:schemeClr val="tx1"/>
                </a:solidFill>
                <a:effectLst/>
                <a:uLnTx/>
                <a:uFillTx/>
                <a:latin typeface="+mn-lt"/>
                <a:ea typeface="+mn-ea"/>
                <a:cs typeface="+mn-cs"/>
              </a:rPr>
              <a:t> </a:t>
            </a:r>
            <a:r>
              <a:rPr kumimoji="0" lang="en-US" sz="2800" b="0" i="0" u="none" strike="noStrike" kern="1200" cap="none" spc="0" normalizeH="0" baseline="0" noProof="0" dirty="0">
                <a:ln>
                  <a:noFill/>
                </a:ln>
                <a:solidFill>
                  <a:schemeClr val="tx1"/>
                </a:solidFill>
                <a:effectLst/>
                <a:uLnTx/>
                <a:uFillTx/>
                <a:latin typeface="+mn-lt"/>
                <a:ea typeface="+mn-ea"/>
                <a:cs typeface="+mn-cs"/>
              </a:rPr>
              <a:t>with given value and </a:t>
            </a:r>
            <a:r>
              <a:rPr kumimoji="0" lang="en-US" sz="2800" b="1" i="0" u="none" strike="noStrike" kern="1200" cap="none" spc="0" normalizeH="0" baseline="0" noProof="0" dirty="0" err="1">
                <a:ln>
                  <a:noFill/>
                </a:ln>
                <a:solidFill>
                  <a:schemeClr val="tx1"/>
                </a:solidFill>
                <a:effectLst/>
                <a:uLnTx/>
                <a:uFillTx/>
                <a:latin typeface="+mn-lt"/>
                <a:ea typeface="+mn-ea"/>
                <a:cs typeface="+mn-cs"/>
              </a:rPr>
              <a:t>newNode</a:t>
            </a:r>
            <a:r>
              <a:rPr kumimoji="0" lang="en-US" sz="2800" b="1" i="0" u="none" strike="noStrike" kern="1200" cap="none" spc="0" normalizeH="0" baseline="0" noProof="0" dirty="0">
                <a:ln>
                  <a:noFill/>
                </a:ln>
                <a:solidFill>
                  <a:schemeClr val="tx1"/>
                </a:solidFill>
                <a:effectLst/>
                <a:uLnTx/>
                <a:uFillTx/>
                <a:latin typeface="+mn-lt"/>
                <a:ea typeface="+mn-ea"/>
                <a:cs typeface="+mn-cs"/>
              </a:rPr>
              <a:t> → next </a:t>
            </a:r>
            <a:r>
              <a:rPr kumimoji="0" lang="en-US" sz="2800" b="0" i="0" u="none" strike="noStrike" kern="1200" cap="none" spc="0" normalizeH="0" baseline="0" noProof="0" dirty="0">
                <a:ln>
                  <a:noFill/>
                </a:ln>
                <a:solidFill>
                  <a:schemeClr val="tx1"/>
                </a:solidFill>
                <a:effectLst/>
                <a:uLnTx/>
                <a:uFillTx/>
                <a:latin typeface="+mn-lt"/>
                <a:ea typeface="+mn-ea"/>
                <a:cs typeface="+mn-cs"/>
              </a:rPr>
              <a:t>as </a:t>
            </a:r>
            <a:r>
              <a:rPr kumimoji="0" lang="en-US" sz="2800" b="1" i="0" u="none" strike="noStrike" kern="1200" cap="none" spc="0" normalizeH="0" baseline="0" noProof="0" dirty="0">
                <a:ln>
                  <a:noFill/>
                </a:ln>
                <a:solidFill>
                  <a:schemeClr val="tx1"/>
                </a:solidFill>
                <a:effectLst/>
                <a:uLnTx/>
                <a:uFillTx/>
                <a:latin typeface="+mn-lt"/>
                <a:ea typeface="+mn-ea"/>
                <a:cs typeface="+mn-cs"/>
              </a:rPr>
              <a:t>NULL</a:t>
            </a:r>
            <a:r>
              <a:rPr kumimoji="0" lang="en-US" sz="2800" b="0" i="0" u="none" strike="noStrike" kern="1200" cap="none" spc="0" normalizeH="0" baseline="0" noProof="0" dirty="0">
                <a:ln>
                  <a:noFill/>
                </a:ln>
                <a:solidFill>
                  <a:schemeClr val="tx1"/>
                </a:solidFill>
                <a:effectLst/>
                <a:uLnTx/>
                <a:uFillTx/>
                <a:latin typeface="+mn-lt"/>
                <a:ea typeface="+mn-ea"/>
                <a:cs typeface="+mn-cs"/>
              </a:rPr>
              <a:t>. </a:t>
            </a:r>
            <a:endParaRPr kumimoji="0" lang="en-IN" sz="28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800" b="0" i="0" u="none" strike="noStrike" kern="1200" cap="none" spc="0" normalizeH="0" baseline="0" noProof="0" dirty="0">
                <a:ln>
                  <a:noFill/>
                </a:ln>
                <a:solidFill>
                  <a:schemeClr val="tx1"/>
                </a:solidFill>
                <a:effectLst/>
                <a:uLnTx/>
                <a:uFillTx/>
                <a:latin typeface="+mn-lt"/>
                <a:ea typeface="+mn-ea"/>
                <a:cs typeface="+mn-cs"/>
              </a:rPr>
              <a:t>• </a:t>
            </a:r>
            <a:r>
              <a:rPr kumimoji="0" lang="en-US" sz="2800" b="1" i="0" u="none" strike="noStrike" kern="1200" cap="none" spc="0" normalizeH="0" baseline="0" noProof="0" dirty="0">
                <a:ln>
                  <a:noFill/>
                </a:ln>
                <a:solidFill>
                  <a:schemeClr val="tx1"/>
                </a:solidFill>
                <a:effectLst/>
                <a:uLnTx/>
                <a:uFillTx/>
                <a:latin typeface="+mn-lt"/>
                <a:ea typeface="+mn-ea"/>
                <a:cs typeface="+mn-cs"/>
              </a:rPr>
              <a:t>Step 2 - </a:t>
            </a:r>
            <a:r>
              <a:rPr kumimoji="0" lang="en-US" sz="2800" b="0" i="0" u="none" strike="noStrike" kern="1200" cap="none" spc="0" normalizeH="0" baseline="0" noProof="0" dirty="0">
                <a:ln>
                  <a:noFill/>
                </a:ln>
                <a:solidFill>
                  <a:schemeClr val="tx1"/>
                </a:solidFill>
                <a:effectLst/>
                <a:uLnTx/>
                <a:uFillTx/>
                <a:latin typeface="+mn-lt"/>
                <a:ea typeface="+mn-ea"/>
                <a:cs typeface="+mn-cs"/>
              </a:rPr>
              <a:t>Check whether list is </a:t>
            </a:r>
            <a:r>
              <a:rPr kumimoji="0" lang="en-US" sz="2800" b="1" i="0" u="none" strike="noStrike" kern="1200" cap="none" spc="0" normalizeH="0" baseline="0" noProof="0" dirty="0">
                <a:ln>
                  <a:noFill/>
                </a:ln>
                <a:solidFill>
                  <a:schemeClr val="tx1"/>
                </a:solidFill>
                <a:effectLst/>
                <a:uLnTx/>
                <a:uFillTx/>
                <a:latin typeface="+mn-lt"/>
                <a:ea typeface="+mn-ea"/>
                <a:cs typeface="+mn-cs"/>
              </a:rPr>
              <a:t>Empty </a:t>
            </a:r>
            <a:r>
              <a:rPr kumimoji="0" lang="en-US" sz="2800" b="0" i="0" u="none" strike="noStrike" kern="1200" cap="none" spc="0" normalizeH="0" baseline="0" noProof="0" dirty="0">
                <a:ln>
                  <a:noFill/>
                </a:ln>
                <a:solidFill>
                  <a:schemeClr val="tx1"/>
                </a:solidFill>
                <a:effectLst/>
                <a:uLnTx/>
                <a:uFillTx/>
                <a:latin typeface="+mn-lt"/>
                <a:ea typeface="+mn-ea"/>
                <a:cs typeface="+mn-cs"/>
              </a:rPr>
              <a:t>(</a:t>
            </a:r>
            <a:r>
              <a:rPr kumimoji="0" lang="en-US" sz="2800" b="1" i="0" u="none" strike="noStrike" kern="1200" cap="none" spc="0" normalizeH="0" baseline="0" noProof="0" dirty="0">
                <a:ln>
                  <a:noFill/>
                </a:ln>
                <a:solidFill>
                  <a:schemeClr val="tx1"/>
                </a:solidFill>
                <a:effectLst/>
                <a:uLnTx/>
                <a:uFillTx/>
                <a:latin typeface="+mn-lt"/>
                <a:ea typeface="+mn-ea"/>
                <a:cs typeface="+mn-cs"/>
              </a:rPr>
              <a:t>head </a:t>
            </a:r>
            <a:r>
              <a:rPr kumimoji="0" lang="en-US" sz="2800" b="0" i="0" u="none" strike="noStrike" kern="1200" cap="none" spc="0" normalizeH="0" baseline="0" noProof="0" dirty="0">
                <a:ln>
                  <a:noFill/>
                </a:ln>
                <a:solidFill>
                  <a:schemeClr val="tx1"/>
                </a:solidFill>
                <a:effectLst/>
                <a:uLnTx/>
                <a:uFillTx/>
                <a:latin typeface="+mn-lt"/>
                <a:ea typeface="+mn-ea"/>
                <a:cs typeface="+mn-cs"/>
              </a:rPr>
              <a:t>== </a:t>
            </a:r>
            <a:r>
              <a:rPr kumimoji="0" lang="en-US" sz="2800" b="1" i="0" u="none" strike="noStrike" kern="1200" cap="none" spc="0" normalizeH="0" baseline="0" noProof="0" dirty="0">
                <a:ln>
                  <a:noFill/>
                </a:ln>
                <a:solidFill>
                  <a:schemeClr val="tx1"/>
                </a:solidFill>
                <a:effectLst/>
                <a:uLnTx/>
                <a:uFillTx/>
                <a:latin typeface="+mn-lt"/>
                <a:ea typeface="+mn-ea"/>
                <a:cs typeface="+mn-cs"/>
              </a:rPr>
              <a:t>NULL</a:t>
            </a:r>
            <a:r>
              <a:rPr kumimoji="0" lang="en-US" sz="28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800" b="0" i="0" u="none" strike="noStrike" kern="1200" cap="none" spc="0" normalizeH="0" baseline="0" noProof="0" dirty="0">
                <a:ln>
                  <a:noFill/>
                </a:ln>
                <a:solidFill>
                  <a:schemeClr val="tx1"/>
                </a:solidFill>
                <a:effectLst/>
                <a:uLnTx/>
                <a:uFillTx/>
                <a:latin typeface="+mn-lt"/>
                <a:ea typeface="+mn-ea"/>
                <a:cs typeface="+mn-cs"/>
              </a:rPr>
              <a:t>• </a:t>
            </a:r>
            <a:r>
              <a:rPr kumimoji="0" lang="en-US" sz="2800" b="1" i="0" u="none" strike="noStrike" kern="1200" cap="none" spc="0" normalizeH="0" baseline="0" noProof="0" dirty="0">
                <a:ln>
                  <a:noFill/>
                </a:ln>
                <a:solidFill>
                  <a:schemeClr val="tx1"/>
                </a:solidFill>
                <a:effectLst/>
                <a:uLnTx/>
                <a:uFillTx/>
                <a:latin typeface="+mn-lt"/>
                <a:ea typeface="+mn-ea"/>
                <a:cs typeface="+mn-cs"/>
              </a:rPr>
              <a:t>Step 3 - </a:t>
            </a:r>
            <a:r>
              <a:rPr kumimoji="0" lang="en-US" sz="2800" b="0" i="0" u="none" strike="noStrike" kern="1200" cap="none" spc="0" normalizeH="0" baseline="0" noProof="0" dirty="0">
                <a:ln>
                  <a:noFill/>
                </a:ln>
                <a:solidFill>
                  <a:schemeClr val="tx1"/>
                </a:solidFill>
                <a:effectLst/>
                <a:uLnTx/>
                <a:uFillTx/>
                <a:latin typeface="+mn-lt"/>
                <a:ea typeface="+mn-ea"/>
                <a:cs typeface="+mn-cs"/>
              </a:rPr>
              <a:t>If it is </a:t>
            </a:r>
            <a:r>
              <a:rPr kumimoji="0" lang="en-US" sz="2800" b="1" i="0" u="none" strike="noStrike" kern="1200" cap="none" spc="0" normalizeH="0" baseline="0" noProof="0" dirty="0">
                <a:ln>
                  <a:noFill/>
                </a:ln>
                <a:solidFill>
                  <a:schemeClr val="tx1"/>
                </a:solidFill>
                <a:effectLst/>
                <a:uLnTx/>
                <a:uFillTx/>
                <a:latin typeface="+mn-lt"/>
                <a:ea typeface="+mn-ea"/>
                <a:cs typeface="+mn-cs"/>
              </a:rPr>
              <a:t>Empty</a:t>
            </a:r>
            <a:r>
              <a:rPr kumimoji="0" lang="en-US" sz="2800" b="0" i="0" u="none" strike="noStrike" kern="1200" cap="none" spc="0" normalizeH="0" baseline="0" noProof="0" dirty="0">
                <a:ln>
                  <a:noFill/>
                </a:ln>
                <a:solidFill>
                  <a:schemeClr val="tx1"/>
                </a:solidFill>
                <a:effectLst/>
                <a:uLnTx/>
                <a:uFillTx/>
                <a:latin typeface="+mn-lt"/>
                <a:ea typeface="+mn-ea"/>
                <a:cs typeface="+mn-cs"/>
              </a:rPr>
              <a:t>, then assign </a:t>
            </a:r>
            <a:r>
              <a:rPr kumimoji="0" lang="en-US" sz="2800" b="1" i="0" u="none" strike="noStrike" kern="1200" cap="none" spc="0" normalizeH="0" baseline="0" noProof="0" dirty="0">
                <a:ln>
                  <a:noFill/>
                </a:ln>
                <a:solidFill>
                  <a:schemeClr val="tx1"/>
                </a:solidFill>
                <a:effectLst/>
                <a:uLnTx/>
                <a:uFillTx/>
                <a:latin typeface="+mn-lt"/>
                <a:ea typeface="+mn-ea"/>
                <a:cs typeface="+mn-cs"/>
              </a:rPr>
              <a:t>NULL </a:t>
            </a:r>
            <a:r>
              <a:rPr kumimoji="0" lang="en-US" sz="2800" b="0" i="0" u="none" strike="noStrike" kern="1200" cap="none" spc="0" normalizeH="0" baseline="0" noProof="0" dirty="0">
                <a:ln>
                  <a:noFill/>
                </a:ln>
                <a:solidFill>
                  <a:schemeClr val="tx1"/>
                </a:solidFill>
                <a:effectLst/>
                <a:uLnTx/>
                <a:uFillTx/>
                <a:latin typeface="+mn-lt"/>
                <a:ea typeface="+mn-ea"/>
                <a:cs typeface="+mn-cs"/>
              </a:rPr>
              <a:t>to </a:t>
            </a:r>
            <a:r>
              <a:rPr kumimoji="0" lang="en-US" sz="2800" b="1" i="0" u="none" strike="noStrike" kern="1200" cap="none" spc="0" normalizeH="0" baseline="0" noProof="0" dirty="0" err="1">
                <a:ln>
                  <a:noFill/>
                </a:ln>
                <a:solidFill>
                  <a:schemeClr val="tx1"/>
                </a:solidFill>
                <a:effectLst/>
                <a:uLnTx/>
                <a:uFillTx/>
                <a:latin typeface="+mn-lt"/>
                <a:ea typeface="+mn-ea"/>
                <a:cs typeface="+mn-cs"/>
              </a:rPr>
              <a:t>newNode</a:t>
            </a:r>
            <a:r>
              <a:rPr kumimoji="0" lang="en-US" sz="2800" b="1" i="0" u="none" strike="noStrike" kern="1200" cap="none" spc="0" normalizeH="0" baseline="0" noProof="0" dirty="0">
                <a:ln>
                  <a:noFill/>
                </a:ln>
                <a:solidFill>
                  <a:schemeClr val="tx1"/>
                </a:solidFill>
                <a:effectLst/>
                <a:uLnTx/>
                <a:uFillTx/>
                <a:latin typeface="+mn-lt"/>
                <a:ea typeface="+mn-ea"/>
                <a:cs typeface="+mn-cs"/>
              </a:rPr>
              <a:t> → previous </a:t>
            </a:r>
            <a:r>
              <a:rPr kumimoji="0" lang="en-US" sz="2800" b="0" i="0" u="none" strike="noStrike" kern="1200" cap="none" spc="0" normalizeH="0" baseline="0" noProof="0" dirty="0">
                <a:ln>
                  <a:noFill/>
                </a:ln>
                <a:solidFill>
                  <a:schemeClr val="tx1"/>
                </a:solidFill>
                <a:effectLst/>
                <a:uLnTx/>
                <a:uFillTx/>
                <a:latin typeface="+mn-lt"/>
                <a:ea typeface="+mn-ea"/>
                <a:cs typeface="+mn-cs"/>
              </a:rPr>
              <a:t>and </a:t>
            </a:r>
            <a:r>
              <a:rPr kumimoji="0" lang="en-US" sz="2800" b="1" i="0" u="none" strike="noStrike" kern="1200" cap="none" spc="0" normalizeH="0" baseline="0" noProof="0" dirty="0" err="1">
                <a:ln>
                  <a:noFill/>
                </a:ln>
                <a:solidFill>
                  <a:schemeClr val="tx1"/>
                </a:solidFill>
                <a:effectLst/>
                <a:uLnTx/>
                <a:uFillTx/>
                <a:latin typeface="+mn-lt"/>
                <a:ea typeface="+mn-ea"/>
                <a:cs typeface="+mn-cs"/>
              </a:rPr>
              <a:t>newNode</a:t>
            </a:r>
            <a:r>
              <a:rPr kumimoji="0" lang="en-US" sz="2800" b="1" i="0" u="none" strike="noStrike" kern="1200" cap="none" spc="0" normalizeH="0" baseline="0" noProof="0" dirty="0">
                <a:ln>
                  <a:noFill/>
                </a:ln>
                <a:solidFill>
                  <a:schemeClr val="tx1"/>
                </a:solidFill>
                <a:effectLst/>
                <a:uLnTx/>
                <a:uFillTx/>
                <a:latin typeface="+mn-lt"/>
                <a:ea typeface="+mn-ea"/>
                <a:cs typeface="+mn-cs"/>
              </a:rPr>
              <a:t> </a:t>
            </a:r>
            <a:r>
              <a:rPr kumimoji="0" lang="en-US" sz="2800" b="0" i="0" u="none" strike="noStrike" kern="1200" cap="none" spc="0" normalizeH="0" baseline="0" noProof="0" dirty="0">
                <a:ln>
                  <a:noFill/>
                </a:ln>
                <a:solidFill>
                  <a:schemeClr val="tx1"/>
                </a:solidFill>
                <a:effectLst/>
                <a:uLnTx/>
                <a:uFillTx/>
                <a:latin typeface="+mn-lt"/>
                <a:ea typeface="+mn-ea"/>
                <a:cs typeface="+mn-cs"/>
              </a:rPr>
              <a:t>to </a:t>
            </a:r>
            <a:r>
              <a:rPr kumimoji="0" lang="en-US" sz="2800" b="1" i="0" u="none" strike="noStrike" kern="1200" cap="none" spc="0" normalizeH="0" baseline="0" noProof="0" dirty="0">
                <a:ln>
                  <a:noFill/>
                </a:ln>
                <a:solidFill>
                  <a:schemeClr val="tx1"/>
                </a:solidFill>
                <a:effectLst/>
                <a:uLnTx/>
                <a:uFillTx/>
                <a:latin typeface="+mn-lt"/>
                <a:ea typeface="+mn-ea"/>
                <a:cs typeface="+mn-cs"/>
              </a:rPr>
              <a:t>head</a:t>
            </a:r>
            <a:r>
              <a:rPr kumimoji="0" lang="en-US" sz="28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800" b="0" i="0" u="none" strike="noStrike" kern="1200" cap="none" spc="0" normalizeH="0" baseline="0" noProof="0" dirty="0">
                <a:ln>
                  <a:noFill/>
                </a:ln>
                <a:solidFill>
                  <a:schemeClr val="tx1"/>
                </a:solidFill>
                <a:effectLst/>
                <a:uLnTx/>
                <a:uFillTx/>
                <a:latin typeface="+mn-lt"/>
                <a:ea typeface="+mn-ea"/>
                <a:cs typeface="+mn-cs"/>
              </a:rPr>
              <a:t>• </a:t>
            </a:r>
            <a:r>
              <a:rPr kumimoji="0" lang="en-US" sz="2800" b="1" i="0" u="none" strike="noStrike" kern="1200" cap="none" spc="0" normalizeH="0" baseline="0" noProof="0" dirty="0">
                <a:ln>
                  <a:noFill/>
                </a:ln>
                <a:solidFill>
                  <a:schemeClr val="tx1"/>
                </a:solidFill>
                <a:effectLst/>
                <a:uLnTx/>
                <a:uFillTx/>
                <a:latin typeface="+mn-lt"/>
                <a:ea typeface="+mn-ea"/>
                <a:cs typeface="+mn-cs"/>
              </a:rPr>
              <a:t>Step 4 - </a:t>
            </a:r>
            <a:r>
              <a:rPr kumimoji="0" lang="en-US" sz="2800" b="0" i="0" u="none" strike="noStrike" kern="1200" cap="none" spc="0" normalizeH="0" baseline="0" noProof="0" dirty="0">
                <a:ln>
                  <a:noFill/>
                </a:ln>
                <a:solidFill>
                  <a:schemeClr val="tx1"/>
                </a:solidFill>
                <a:effectLst/>
                <a:uLnTx/>
                <a:uFillTx/>
                <a:latin typeface="+mn-lt"/>
                <a:ea typeface="+mn-ea"/>
                <a:cs typeface="+mn-cs"/>
              </a:rPr>
              <a:t>If it is </a:t>
            </a:r>
            <a:r>
              <a:rPr kumimoji="0" lang="en-US" sz="2800" b="1" i="0" u="none" strike="noStrike" kern="1200" cap="none" spc="0" normalizeH="0" baseline="0" noProof="0" dirty="0">
                <a:ln>
                  <a:noFill/>
                </a:ln>
                <a:solidFill>
                  <a:schemeClr val="tx1"/>
                </a:solidFill>
                <a:effectLst/>
                <a:uLnTx/>
                <a:uFillTx/>
                <a:latin typeface="+mn-lt"/>
                <a:ea typeface="+mn-ea"/>
                <a:cs typeface="+mn-cs"/>
              </a:rPr>
              <a:t>not Empty</a:t>
            </a:r>
            <a:r>
              <a:rPr kumimoji="0" lang="en-US" sz="2800" b="0" i="0" u="none" strike="noStrike" kern="1200" cap="none" spc="0" normalizeH="0" baseline="0" noProof="0" dirty="0">
                <a:ln>
                  <a:noFill/>
                </a:ln>
                <a:solidFill>
                  <a:schemeClr val="tx1"/>
                </a:solidFill>
                <a:effectLst/>
                <a:uLnTx/>
                <a:uFillTx/>
                <a:latin typeface="+mn-lt"/>
                <a:ea typeface="+mn-ea"/>
                <a:cs typeface="+mn-cs"/>
              </a:rPr>
              <a:t>, then, define a node pointer </a:t>
            </a:r>
            <a:r>
              <a:rPr kumimoji="0" lang="en-US" sz="2800" b="1" i="0" u="none" strike="noStrike" kern="1200" cap="none" spc="0" normalizeH="0" baseline="0" noProof="0" dirty="0">
                <a:ln>
                  <a:noFill/>
                </a:ln>
                <a:solidFill>
                  <a:schemeClr val="tx1"/>
                </a:solidFill>
                <a:effectLst/>
                <a:uLnTx/>
                <a:uFillTx/>
                <a:latin typeface="+mn-lt"/>
                <a:ea typeface="+mn-ea"/>
                <a:cs typeface="+mn-cs"/>
              </a:rPr>
              <a:t>temp </a:t>
            </a:r>
            <a:r>
              <a:rPr kumimoji="0" lang="en-US" sz="2800" b="0" i="0" u="none" strike="noStrike" kern="1200" cap="none" spc="0" normalizeH="0" baseline="0" noProof="0" dirty="0">
                <a:ln>
                  <a:noFill/>
                </a:ln>
                <a:solidFill>
                  <a:schemeClr val="tx1"/>
                </a:solidFill>
                <a:effectLst/>
                <a:uLnTx/>
                <a:uFillTx/>
                <a:latin typeface="+mn-lt"/>
                <a:ea typeface="+mn-ea"/>
                <a:cs typeface="+mn-cs"/>
              </a:rPr>
              <a:t>and initialize with </a:t>
            </a:r>
            <a:r>
              <a:rPr kumimoji="0" lang="en-US" sz="2800" b="1" i="0" u="none" strike="noStrike" kern="1200" cap="none" spc="0" normalizeH="0" baseline="0" noProof="0" dirty="0">
                <a:ln>
                  <a:noFill/>
                </a:ln>
                <a:solidFill>
                  <a:schemeClr val="tx1"/>
                </a:solidFill>
                <a:effectLst/>
                <a:uLnTx/>
                <a:uFillTx/>
                <a:latin typeface="+mn-lt"/>
                <a:ea typeface="+mn-ea"/>
                <a:cs typeface="+mn-cs"/>
              </a:rPr>
              <a:t>head</a:t>
            </a:r>
            <a:r>
              <a:rPr kumimoji="0" lang="en-US" sz="28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800" b="0" i="0" u="none" strike="noStrike" kern="1200" cap="none" spc="0" normalizeH="0" baseline="0" noProof="0" dirty="0">
                <a:ln>
                  <a:noFill/>
                </a:ln>
                <a:solidFill>
                  <a:schemeClr val="tx1"/>
                </a:solidFill>
                <a:effectLst/>
                <a:uLnTx/>
                <a:uFillTx/>
                <a:latin typeface="+mn-lt"/>
                <a:ea typeface="+mn-ea"/>
                <a:cs typeface="+mn-cs"/>
              </a:rPr>
              <a:t>• </a:t>
            </a:r>
            <a:r>
              <a:rPr kumimoji="0" lang="en-US" sz="2800" b="1" i="0" u="none" strike="noStrike" kern="1200" cap="none" spc="0" normalizeH="0" baseline="0" noProof="0" dirty="0">
                <a:ln>
                  <a:noFill/>
                </a:ln>
                <a:solidFill>
                  <a:schemeClr val="tx1"/>
                </a:solidFill>
                <a:effectLst/>
                <a:uLnTx/>
                <a:uFillTx/>
                <a:latin typeface="+mn-lt"/>
                <a:ea typeface="+mn-ea"/>
                <a:cs typeface="+mn-cs"/>
              </a:rPr>
              <a:t>Step 5 - </a:t>
            </a:r>
            <a:r>
              <a:rPr kumimoji="0" lang="en-US" sz="2800" b="0" i="0" u="none" strike="noStrike" kern="1200" cap="none" spc="0" normalizeH="0" baseline="0" noProof="0" dirty="0">
                <a:ln>
                  <a:noFill/>
                </a:ln>
                <a:solidFill>
                  <a:schemeClr val="tx1"/>
                </a:solidFill>
                <a:effectLst/>
                <a:uLnTx/>
                <a:uFillTx/>
                <a:latin typeface="+mn-lt"/>
                <a:ea typeface="+mn-ea"/>
                <a:cs typeface="+mn-cs"/>
              </a:rPr>
              <a:t>Keep moving the </a:t>
            </a:r>
            <a:r>
              <a:rPr kumimoji="0" lang="en-US" sz="2800" b="1" i="0" u="none" strike="noStrike" kern="1200" cap="none" spc="0" normalizeH="0" baseline="0" noProof="0" dirty="0">
                <a:ln>
                  <a:noFill/>
                </a:ln>
                <a:solidFill>
                  <a:schemeClr val="tx1"/>
                </a:solidFill>
                <a:effectLst/>
                <a:uLnTx/>
                <a:uFillTx/>
                <a:latin typeface="+mn-lt"/>
                <a:ea typeface="+mn-ea"/>
                <a:cs typeface="+mn-cs"/>
              </a:rPr>
              <a:t>temp </a:t>
            </a:r>
            <a:r>
              <a:rPr kumimoji="0" lang="en-US" sz="2800" b="0" i="0" u="none" strike="noStrike" kern="1200" cap="none" spc="0" normalizeH="0" baseline="0" noProof="0" dirty="0">
                <a:ln>
                  <a:noFill/>
                </a:ln>
                <a:solidFill>
                  <a:schemeClr val="tx1"/>
                </a:solidFill>
                <a:effectLst/>
                <a:uLnTx/>
                <a:uFillTx/>
                <a:latin typeface="+mn-lt"/>
                <a:ea typeface="+mn-ea"/>
                <a:cs typeface="+mn-cs"/>
              </a:rPr>
              <a:t>to its next node until it reaches to the last node in the list (until </a:t>
            </a:r>
            <a:r>
              <a:rPr kumimoji="0" lang="en-US" sz="2800" b="1" i="0" u="none" strike="noStrike" kern="1200" cap="none" spc="0" normalizeH="0" baseline="0" noProof="0" dirty="0">
                <a:ln>
                  <a:noFill/>
                </a:ln>
                <a:solidFill>
                  <a:schemeClr val="tx1"/>
                </a:solidFill>
                <a:effectLst/>
                <a:uLnTx/>
                <a:uFillTx/>
                <a:latin typeface="+mn-lt"/>
                <a:ea typeface="+mn-ea"/>
                <a:cs typeface="+mn-cs"/>
              </a:rPr>
              <a:t>temp → next </a:t>
            </a:r>
            <a:r>
              <a:rPr kumimoji="0" lang="en-US" sz="2800" b="0" i="0" u="none" strike="noStrike" kern="1200" cap="none" spc="0" normalizeH="0" baseline="0" noProof="0" dirty="0">
                <a:ln>
                  <a:noFill/>
                </a:ln>
                <a:solidFill>
                  <a:schemeClr val="tx1"/>
                </a:solidFill>
                <a:effectLst/>
                <a:uLnTx/>
                <a:uFillTx/>
                <a:latin typeface="+mn-lt"/>
                <a:ea typeface="+mn-ea"/>
                <a:cs typeface="+mn-cs"/>
              </a:rPr>
              <a:t>is equal to </a:t>
            </a:r>
            <a:r>
              <a:rPr kumimoji="0" lang="en-US" sz="2800" b="1" i="0" u="none" strike="noStrike" kern="1200" cap="none" spc="0" normalizeH="0" baseline="0" noProof="0" dirty="0">
                <a:ln>
                  <a:noFill/>
                </a:ln>
                <a:solidFill>
                  <a:schemeClr val="tx1"/>
                </a:solidFill>
                <a:effectLst/>
                <a:uLnTx/>
                <a:uFillTx/>
                <a:latin typeface="+mn-lt"/>
                <a:ea typeface="+mn-ea"/>
                <a:cs typeface="+mn-cs"/>
              </a:rPr>
              <a:t>NULL</a:t>
            </a:r>
            <a:r>
              <a:rPr kumimoji="0" lang="en-US" sz="28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2800" b="0" i="0" u="none" strike="noStrike" kern="1200" cap="none" spc="0" normalizeH="0" baseline="0" noProof="0" dirty="0">
                <a:ln>
                  <a:noFill/>
                </a:ln>
                <a:solidFill>
                  <a:schemeClr val="tx1"/>
                </a:solidFill>
                <a:effectLst/>
                <a:uLnTx/>
                <a:uFillTx/>
                <a:latin typeface="+mn-lt"/>
                <a:ea typeface="+mn-ea"/>
                <a:cs typeface="+mn-cs"/>
              </a:rPr>
              <a:t>• </a:t>
            </a:r>
            <a:r>
              <a:rPr kumimoji="0" lang="en-US" sz="2800" b="1" i="0" u="none" strike="noStrike" kern="1200" cap="none" spc="0" normalizeH="0" baseline="0" noProof="0" dirty="0">
                <a:ln>
                  <a:noFill/>
                </a:ln>
                <a:solidFill>
                  <a:schemeClr val="tx1"/>
                </a:solidFill>
                <a:effectLst/>
                <a:uLnTx/>
                <a:uFillTx/>
                <a:latin typeface="+mn-lt"/>
                <a:ea typeface="+mn-ea"/>
                <a:cs typeface="+mn-cs"/>
              </a:rPr>
              <a:t>Step 6 - </a:t>
            </a:r>
            <a:r>
              <a:rPr kumimoji="0" lang="en-US" sz="2800" b="0" i="0" u="none" strike="noStrike" kern="1200" cap="none" spc="0" normalizeH="0" baseline="0" noProof="0" dirty="0">
                <a:ln>
                  <a:noFill/>
                </a:ln>
                <a:solidFill>
                  <a:schemeClr val="tx1"/>
                </a:solidFill>
                <a:effectLst/>
                <a:uLnTx/>
                <a:uFillTx/>
                <a:latin typeface="+mn-lt"/>
                <a:ea typeface="+mn-ea"/>
                <a:cs typeface="+mn-cs"/>
              </a:rPr>
              <a:t>Assign </a:t>
            </a:r>
            <a:r>
              <a:rPr kumimoji="0" lang="en-US" sz="2800" b="1" i="0" u="none" strike="noStrike" kern="1200" cap="none" spc="0" normalizeH="0" baseline="0" noProof="0" dirty="0" err="1">
                <a:ln>
                  <a:noFill/>
                </a:ln>
                <a:solidFill>
                  <a:schemeClr val="tx1"/>
                </a:solidFill>
                <a:effectLst/>
                <a:uLnTx/>
                <a:uFillTx/>
                <a:latin typeface="+mn-lt"/>
                <a:ea typeface="+mn-ea"/>
                <a:cs typeface="+mn-cs"/>
              </a:rPr>
              <a:t>newNode</a:t>
            </a:r>
            <a:r>
              <a:rPr kumimoji="0" lang="en-US" sz="2800" b="1" i="0" u="none" strike="noStrike" kern="1200" cap="none" spc="0" normalizeH="0" baseline="0" noProof="0" dirty="0">
                <a:ln>
                  <a:noFill/>
                </a:ln>
                <a:solidFill>
                  <a:schemeClr val="tx1"/>
                </a:solidFill>
                <a:effectLst/>
                <a:uLnTx/>
                <a:uFillTx/>
                <a:latin typeface="+mn-lt"/>
                <a:ea typeface="+mn-ea"/>
                <a:cs typeface="+mn-cs"/>
              </a:rPr>
              <a:t> </a:t>
            </a:r>
            <a:r>
              <a:rPr kumimoji="0" lang="en-US" sz="2800" b="0" i="0" u="none" strike="noStrike" kern="1200" cap="none" spc="0" normalizeH="0" baseline="0" noProof="0" dirty="0">
                <a:ln>
                  <a:noFill/>
                </a:ln>
                <a:solidFill>
                  <a:schemeClr val="tx1"/>
                </a:solidFill>
                <a:effectLst/>
                <a:uLnTx/>
                <a:uFillTx/>
                <a:latin typeface="+mn-lt"/>
                <a:ea typeface="+mn-ea"/>
                <a:cs typeface="+mn-cs"/>
              </a:rPr>
              <a:t>to </a:t>
            </a:r>
            <a:r>
              <a:rPr kumimoji="0" lang="en-US" sz="2800" b="1" i="0" u="none" strike="noStrike" kern="1200" cap="none" spc="0" normalizeH="0" baseline="0" noProof="0" dirty="0">
                <a:ln>
                  <a:noFill/>
                </a:ln>
                <a:solidFill>
                  <a:schemeClr val="tx1"/>
                </a:solidFill>
                <a:effectLst/>
                <a:uLnTx/>
                <a:uFillTx/>
                <a:latin typeface="+mn-lt"/>
                <a:ea typeface="+mn-ea"/>
                <a:cs typeface="+mn-cs"/>
              </a:rPr>
              <a:t>temp → next </a:t>
            </a:r>
            <a:r>
              <a:rPr kumimoji="0" lang="en-US" sz="2800" b="0" i="0" u="none" strike="noStrike" kern="1200" cap="none" spc="0" normalizeH="0" baseline="0" noProof="0" dirty="0">
                <a:ln>
                  <a:noFill/>
                </a:ln>
                <a:solidFill>
                  <a:schemeClr val="tx1"/>
                </a:solidFill>
                <a:effectLst/>
                <a:uLnTx/>
                <a:uFillTx/>
                <a:latin typeface="+mn-lt"/>
                <a:ea typeface="+mn-ea"/>
                <a:cs typeface="+mn-cs"/>
              </a:rPr>
              <a:t>and </a:t>
            </a:r>
            <a:r>
              <a:rPr kumimoji="0" lang="en-US" sz="2800" b="1" i="0" u="none" strike="noStrike" kern="1200" cap="none" spc="0" normalizeH="0" baseline="0" noProof="0" dirty="0">
                <a:ln>
                  <a:noFill/>
                </a:ln>
                <a:solidFill>
                  <a:schemeClr val="tx1"/>
                </a:solidFill>
                <a:effectLst/>
                <a:uLnTx/>
                <a:uFillTx/>
                <a:latin typeface="+mn-lt"/>
                <a:ea typeface="+mn-ea"/>
                <a:cs typeface="+mn-cs"/>
              </a:rPr>
              <a:t>temp </a:t>
            </a:r>
            <a:r>
              <a:rPr kumimoji="0" lang="en-US" sz="2800" b="0" i="0" u="none" strike="noStrike" kern="1200" cap="none" spc="0" normalizeH="0" baseline="0" noProof="0" dirty="0">
                <a:ln>
                  <a:noFill/>
                </a:ln>
                <a:solidFill>
                  <a:schemeClr val="tx1"/>
                </a:solidFill>
                <a:effectLst/>
                <a:uLnTx/>
                <a:uFillTx/>
                <a:latin typeface="+mn-lt"/>
                <a:ea typeface="+mn-ea"/>
                <a:cs typeface="+mn-cs"/>
              </a:rPr>
              <a:t>to </a:t>
            </a:r>
            <a:r>
              <a:rPr kumimoji="0" lang="en-US" sz="2800" b="1" i="0" u="none" strike="noStrike" kern="1200" cap="none" spc="0" normalizeH="0" baseline="0" noProof="0" dirty="0" err="1">
                <a:ln>
                  <a:noFill/>
                </a:ln>
                <a:solidFill>
                  <a:schemeClr val="tx1"/>
                </a:solidFill>
                <a:effectLst/>
                <a:uLnTx/>
                <a:uFillTx/>
                <a:latin typeface="+mn-lt"/>
                <a:ea typeface="+mn-ea"/>
                <a:cs typeface="+mn-cs"/>
              </a:rPr>
              <a:t>newNode</a:t>
            </a:r>
            <a:r>
              <a:rPr kumimoji="0" lang="en-US" sz="2800" b="1" i="0" u="none" strike="noStrike" kern="1200" cap="none" spc="0" normalizeH="0" baseline="0" noProof="0" dirty="0">
                <a:ln>
                  <a:noFill/>
                </a:ln>
                <a:solidFill>
                  <a:schemeClr val="tx1"/>
                </a:solidFill>
                <a:effectLst/>
                <a:uLnTx/>
                <a:uFillTx/>
                <a:latin typeface="+mn-lt"/>
                <a:ea typeface="+mn-ea"/>
                <a:cs typeface="+mn-cs"/>
              </a:rPr>
              <a:t> → previous</a:t>
            </a:r>
            <a:r>
              <a:rPr kumimoji="0" lang="en-US" sz="28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IN"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739214B-62DC-4BCD-A101-24945D396D60}"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933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98</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90600"/>
            <a:ext cx="8382000" cy="5402263"/>
          </a:xfrm>
        </p:spPr>
        <p:txBody>
          <a:bodyPr vert="horz" wrap="square" lIns="91440" tIns="45720" rIns="91440" bIns="45720" numCol="1" anchor="t" anchorCtr="0" compatLnSpc="1">
            <a:normAutofit fontScale="40000" lnSpcReduction="20000"/>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5500" b="1" i="0" u="none" strike="noStrike" kern="1200" cap="none" spc="0" normalizeH="0" baseline="0" noProof="0" dirty="0">
                <a:ln>
                  <a:noFill/>
                </a:ln>
                <a:solidFill>
                  <a:schemeClr val="tx1"/>
                </a:solidFill>
                <a:effectLst/>
                <a:uLnTx/>
                <a:uFillTx/>
                <a:latin typeface="+mn-lt"/>
                <a:ea typeface="+mn-ea"/>
                <a:cs typeface="+mn-cs"/>
              </a:rPr>
              <a:t>Inserting At Specific location in the list (After a Node)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4600" b="0" i="0" u="none" strike="noStrike" kern="1200" cap="none" spc="0" normalizeH="0" baseline="0" noProof="0" dirty="0">
                <a:ln>
                  <a:noFill/>
                </a:ln>
                <a:solidFill>
                  <a:schemeClr val="tx1"/>
                </a:solidFill>
                <a:effectLst/>
                <a:uLnTx/>
                <a:uFillTx/>
                <a:latin typeface="+mn-lt"/>
                <a:ea typeface="+mn-ea"/>
                <a:cs typeface="+mn-cs"/>
              </a:rPr>
              <a:t>We can use the following steps to insert a new node after a node in the double linked list...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4600" b="0" i="0" u="none" strike="noStrike" kern="1200" cap="none" spc="0" normalizeH="0" baseline="0" noProof="0" dirty="0">
                <a:ln>
                  <a:noFill/>
                </a:ln>
                <a:solidFill>
                  <a:schemeClr val="tx1"/>
                </a:solidFill>
                <a:effectLst/>
                <a:uLnTx/>
                <a:uFillTx/>
                <a:latin typeface="+mn-lt"/>
                <a:ea typeface="+mn-ea"/>
                <a:cs typeface="+mn-cs"/>
              </a:rPr>
              <a:t>• </a:t>
            </a:r>
            <a:r>
              <a:rPr kumimoji="0" lang="en-US" sz="4600" b="1" i="0" u="none" strike="noStrike" kern="1200" cap="none" spc="0" normalizeH="0" baseline="0" noProof="0" dirty="0">
                <a:ln>
                  <a:noFill/>
                </a:ln>
                <a:solidFill>
                  <a:schemeClr val="tx1"/>
                </a:solidFill>
                <a:effectLst/>
                <a:uLnTx/>
                <a:uFillTx/>
                <a:latin typeface="+mn-lt"/>
                <a:ea typeface="+mn-ea"/>
                <a:cs typeface="+mn-cs"/>
              </a:rPr>
              <a:t>Step 1 - </a:t>
            </a:r>
            <a:r>
              <a:rPr kumimoji="0" lang="en-US" sz="4600" b="0" i="0" u="none" strike="noStrike" kern="1200" cap="none" spc="0" normalizeH="0" baseline="0" noProof="0" dirty="0">
                <a:ln>
                  <a:noFill/>
                </a:ln>
                <a:solidFill>
                  <a:schemeClr val="tx1"/>
                </a:solidFill>
                <a:effectLst/>
                <a:uLnTx/>
                <a:uFillTx/>
                <a:latin typeface="+mn-lt"/>
                <a:ea typeface="+mn-ea"/>
                <a:cs typeface="+mn-cs"/>
              </a:rPr>
              <a:t>Create a </a:t>
            </a:r>
            <a:r>
              <a:rPr kumimoji="0" lang="en-US" sz="4600" b="1" i="0" u="none" strike="noStrike" kern="1200" cap="none" spc="0" normalizeH="0" baseline="0" noProof="0" dirty="0" err="1">
                <a:ln>
                  <a:noFill/>
                </a:ln>
                <a:solidFill>
                  <a:schemeClr val="tx1"/>
                </a:solidFill>
                <a:effectLst/>
                <a:uLnTx/>
                <a:uFillTx/>
                <a:latin typeface="+mn-lt"/>
                <a:ea typeface="+mn-ea"/>
                <a:cs typeface="+mn-cs"/>
              </a:rPr>
              <a:t>newNode</a:t>
            </a:r>
            <a:r>
              <a:rPr kumimoji="0" lang="en-US" sz="4600" b="1" i="0" u="none" strike="noStrike" kern="1200" cap="none" spc="0" normalizeH="0" baseline="0" noProof="0" dirty="0">
                <a:ln>
                  <a:noFill/>
                </a:ln>
                <a:solidFill>
                  <a:schemeClr val="tx1"/>
                </a:solidFill>
                <a:effectLst/>
                <a:uLnTx/>
                <a:uFillTx/>
                <a:latin typeface="+mn-lt"/>
                <a:ea typeface="+mn-ea"/>
                <a:cs typeface="+mn-cs"/>
              </a:rPr>
              <a:t> </a:t>
            </a:r>
            <a:r>
              <a:rPr kumimoji="0" lang="en-US" sz="4600" b="0" i="0" u="none" strike="noStrike" kern="1200" cap="none" spc="0" normalizeH="0" baseline="0" noProof="0" dirty="0">
                <a:ln>
                  <a:noFill/>
                </a:ln>
                <a:solidFill>
                  <a:schemeClr val="tx1"/>
                </a:solidFill>
                <a:effectLst/>
                <a:uLnTx/>
                <a:uFillTx/>
                <a:latin typeface="+mn-lt"/>
                <a:ea typeface="+mn-ea"/>
                <a:cs typeface="+mn-cs"/>
              </a:rPr>
              <a:t>with given value.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4600" b="0" i="0" u="none" strike="noStrike" kern="1200" cap="none" spc="0" normalizeH="0" baseline="0" noProof="0" dirty="0">
                <a:ln>
                  <a:noFill/>
                </a:ln>
                <a:solidFill>
                  <a:schemeClr val="tx1"/>
                </a:solidFill>
                <a:effectLst/>
                <a:uLnTx/>
                <a:uFillTx/>
                <a:latin typeface="+mn-lt"/>
                <a:ea typeface="+mn-ea"/>
                <a:cs typeface="+mn-cs"/>
              </a:rPr>
              <a:t>• </a:t>
            </a:r>
            <a:r>
              <a:rPr kumimoji="0" lang="en-US" sz="4600" b="1" i="0" u="none" strike="noStrike" kern="1200" cap="none" spc="0" normalizeH="0" baseline="0" noProof="0" dirty="0">
                <a:ln>
                  <a:noFill/>
                </a:ln>
                <a:solidFill>
                  <a:schemeClr val="tx1"/>
                </a:solidFill>
                <a:effectLst/>
                <a:uLnTx/>
                <a:uFillTx/>
                <a:latin typeface="+mn-lt"/>
                <a:ea typeface="+mn-ea"/>
                <a:cs typeface="+mn-cs"/>
              </a:rPr>
              <a:t>Step 2 - </a:t>
            </a:r>
            <a:r>
              <a:rPr kumimoji="0" lang="en-US" sz="4600" b="0" i="0" u="none" strike="noStrike" kern="1200" cap="none" spc="0" normalizeH="0" baseline="0" noProof="0" dirty="0">
                <a:ln>
                  <a:noFill/>
                </a:ln>
                <a:solidFill>
                  <a:schemeClr val="tx1"/>
                </a:solidFill>
                <a:effectLst/>
                <a:uLnTx/>
                <a:uFillTx/>
                <a:latin typeface="+mn-lt"/>
                <a:ea typeface="+mn-ea"/>
                <a:cs typeface="+mn-cs"/>
              </a:rPr>
              <a:t>Check whether list is </a:t>
            </a:r>
            <a:r>
              <a:rPr kumimoji="0" lang="en-US" sz="4600" b="1" i="0" u="none" strike="noStrike" kern="1200" cap="none" spc="0" normalizeH="0" baseline="0" noProof="0" dirty="0">
                <a:ln>
                  <a:noFill/>
                </a:ln>
                <a:solidFill>
                  <a:schemeClr val="tx1"/>
                </a:solidFill>
                <a:effectLst/>
                <a:uLnTx/>
                <a:uFillTx/>
                <a:latin typeface="+mn-lt"/>
                <a:ea typeface="+mn-ea"/>
                <a:cs typeface="+mn-cs"/>
              </a:rPr>
              <a:t>Empty </a:t>
            </a:r>
            <a:r>
              <a:rPr kumimoji="0" lang="en-US" sz="4600" b="0" i="0" u="none" strike="noStrike" kern="1200" cap="none" spc="0" normalizeH="0" baseline="0" noProof="0" dirty="0">
                <a:ln>
                  <a:noFill/>
                </a:ln>
                <a:solidFill>
                  <a:schemeClr val="tx1"/>
                </a:solidFill>
                <a:effectLst/>
                <a:uLnTx/>
                <a:uFillTx/>
                <a:latin typeface="+mn-lt"/>
                <a:ea typeface="+mn-ea"/>
                <a:cs typeface="+mn-cs"/>
              </a:rPr>
              <a:t>(</a:t>
            </a:r>
            <a:r>
              <a:rPr kumimoji="0" lang="en-US" sz="4600" b="1" i="0" u="none" strike="noStrike" kern="1200" cap="none" spc="0" normalizeH="0" baseline="0" noProof="0" dirty="0">
                <a:ln>
                  <a:noFill/>
                </a:ln>
                <a:solidFill>
                  <a:schemeClr val="tx1"/>
                </a:solidFill>
                <a:effectLst/>
                <a:uLnTx/>
                <a:uFillTx/>
                <a:latin typeface="+mn-lt"/>
                <a:ea typeface="+mn-ea"/>
                <a:cs typeface="+mn-cs"/>
              </a:rPr>
              <a:t>head </a:t>
            </a:r>
            <a:r>
              <a:rPr kumimoji="0" lang="en-US" sz="4600" b="0" i="0" u="none" strike="noStrike" kern="1200" cap="none" spc="0" normalizeH="0" baseline="0" noProof="0" dirty="0">
                <a:ln>
                  <a:noFill/>
                </a:ln>
                <a:solidFill>
                  <a:schemeClr val="tx1"/>
                </a:solidFill>
                <a:effectLst/>
                <a:uLnTx/>
                <a:uFillTx/>
                <a:latin typeface="+mn-lt"/>
                <a:ea typeface="+mn-ea"/>
                <a:cs typeface="+mn-cs"/>
              </a:rPr>
              <a:t>== </a:t>
            </a:r>
            <a:r>
              <a:rPr kumimoji="0" lang="en-US" sz="4600" b="1" i="0" u="none" strike="noStrike" kern="1200" cap="none" spc="0" normalizeH="0" baseline="0" noProof="0" dirty="0">
                <a:ln>
                  <a:noFill/>
                </a:ln>
                <a:solidFill>
                  <a:schemeClr val="tx1"/>
                </a:solidFill>
                <a:effectLst/>
                <a:uLnTx/>
                <a:uFillTx/>
                <a:latin typeface="+mn-lt"/>
                <a:ea typeface="+mn-ea"/>
                <a:cs typeface="+mn-cs"/>
              </a:rPr>
              <a:t>NULL</a:t>
            </a:r>
            <a:r>
              <a:rPr kumimoji="0" lang="en-US" sz="46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4600" b="0" i="0" u="none" strike="noStrike" kern="1200" cap="none" spc="0" normalizeH="0" baseline="0" noProof="0" dirty="0">
                <a:ln>
                  <a:noFill/>
                </a:ln>
                <a:solidFill>
                  <a:schemeClr val="tx1"/>
                </a:solidFill>
                <a:effectLst/>
                <a:uLnTx/>
                <a:uFillTx/>
                <a:latin typeface="+mn-lt"/>
                <a:ea typeface="+mn-ea"/>
                <a:cs typeface="+mn-cs"/>
              </a:rPr>
              <a:t>• </a:t>
            </a:r>
            <a:r>
              <a:rPr kumimoji="0" lang="en-US" sz="4600" b="1" i="0" u="none" strike="noStrike" kern="1200" cap="none" spc="0" normalizeH="0" baseline="0" noProof="0" dirty="0">
                <a:ln>
                  <a:noFill/>
                </a:ln>
                <a:solidFill>
                  <a:schemeClr val="tx1"/>
                </a:solidFill>
                <a:effectLst/>
                <a:uLnTx/>
                <a:uFillTx/>
                <a:latin typeface="+mn-lt"/>
                <a:ea typeface="+mn-ea"/>
                <a:cs typeface="+mn-cs"/>
              </a:rPr>
              <a:t>Step 3 - </a:t>
            </a:r>
            <a:r>
              <a:rPr kumimoji="0" lang="en-US" sz="4600" b="0" i="0" u="none" strike="noStrike" kern="1200" cap="none" spc="0" normalizeH="0" baseline="0" noProof="0" dirty="0">
                <a:ln>
                  <a:noFill/>
                </a:ln>
                <a:solidFill>
                  <a:schemeClr val="tx1"/>
                </a:solidFill>
                <a:effectLst/>
                <a:uLnTx/>
                <a:uFillTx/>
                <a:latin typeface="+mn-lt"/>
                <a:ea typeface="+mn-ea"/>
                <a:cs typeface="+mn-cs"/>
              </a:rPr>
              <a:t>If it is </a:t>
            </a:r>
            <a:r>
              <a:rPr kumimoji="0" lang="en-US" sz="4600" b="1" i="0" u="none" strike="noStrike" kern="1200" cap="none" spc="0" normalizeH="0" baseline="0" noProof="0" dirty="0">
                <a:ln>
                  <a:noFill/>
                </a:ln>
                <a:solidFill>
                  <a:schemeClr val="tx1"/>
                </a:solidFill>
                <a:effectLst/>
                <a:uLnTx/>
                <a:uFillTx/>
                <a:latin typeface="+mn-lt"/>
                <a:ea typeface="+mn-ea"/>
                <a:cs typeface="+mn-cs"/>
              </a:rPr>
              <a:t>Empty </a:t>
            </a:r>
            <a:r>
              <a:rPr kumimoji="0" lang="en-US" sz="4600" b="0" i="0" u="none" strike="noStrike" kern="1200" cap="none" spc="0" normalizeH="0" baseline="0" noProof="0" dirty="0">
                <a:ln>
                  <a:noFill/>
                </a:ln>
                <a:solidFill>
                  <a:schemeClr val="tx1"/>
                </a:solidFill>
                <a:effectLst/>
                <a:uLnTx/>
                <a:uFillTx/>
                <a:latin typeface="+mn-lt"/>
                <a:ea typeface="+mn-ea"/>
                <a:cs typeface="+mn-cs"/>
              </a:rPr>
              <a:t>then, assign </a:t>
            </a:r>
            <a:r>
              <a:rPr kumimoji="0" lang="en-US" sz="4600" b="1" i="0" u="none" strike="noStrike" kern="1200" cap="none" spc="0" normalizeH="0" baseline="0" noProof="0" dirty="0">
                <a:ln>
                  <a:noFill/>
                </a:ln>
                <a:solidFill>
                  <a:schemeClr val="tx1"/>
                </a:solidFill>
                <a:effectLst/>
                <a:uLnTx/>
                <a:uFillTx/>
                <a:latin typeface="+mn-lt"/>
                <a:ea typeface="+mn-ea"/>
                <a:cs typeface="+mn-cs"/>
              </a:rPr>
              <a:t>NULL </a:t>
            </a:r>
            <a:r>
              <a:rPr kumimoji="0" lang="en-US" sz="4600" b="0" i="0" u="none" strike="noStrike" kern="1200" cap="none" spc="0" normalizeH="0" baseline="0" noProof="0" dirty="0">
                <a:ln>
                  <a:noFill/>
                </a:ln>
                <a:solidFill>
                  <a:schemeClr val="tx1"/>
                </a:solidFill>
                <a:effectLst/>
                <a:uLnTx/>
                <a:uFillTx/>
                <a:latin typeface="+mn-lt"/>
                <a:ea typeface="+mn-ea"/>
                <a:cs typeface="+mn-cs"/>
              </a:rPr>
              <a:t>to both </a:t>
            </a:r>
            <a:r>
              <a:rPr kumimoji="0" lang="en-US" sz="4600" b="1" i="0" u="none" strike="noStrike" kern="1200" cap="none" spc="0" normalizeH="0" baseline="0" noProof="0" dirty="0" err="1">
                <a:ln>
                  <a:noFill/>
                </a:ln>
                <a:solidFill>
                  <a:schemeClr val="tx1"/>
                </a:solidFill>
                <a:effectLst/>
                <a:uLnTx/>
                <a:uFillTx/>
                <a:latin typeface="+mn-lt"/>
                <a:ea typeface="+mn-ea"/>
                <a:cs typeface="+mn-cs"/>
              </a:rPr>
              <a:t>newNode</a:t>
            </a:r>
            <a:r>
              <a:rPr kumimoji="0" lang="en-US" sz="4600" b="1" i="0" u="none" strike="noStrike" kern="1200" cap="none" spc="0" normalizeH="0" baseline="0" noProof="0" dirty="0">
                <a:ln>
                  <a:noFill/>
                </a:ln>
                <a:solidFill>
                  <a:schemeClr val="tx1"/>
                </a:solidFill>
                <a:effectLst/>
                <a:uLnTx/>
                <a:uFillTx/>
                <a:latin typeface="+mn-lt"/>
                <a:ea typeface="+mn-ea"/>
                <a:cs typeface="+mn-cs"/>
              </a:rPr>
              <a:t> → previous </a:t>
            </a:r>
            <a:r>
              <a:rPr kumimoji="0" lang="en-US" sz="4600" b="0" i="0" u="none" strike="noStrike" kern="1200" cap="none" spc="0" normalizeH="0" baseline="0" noProof="0" dirty="0">
                <a:ln>
                  <a:noFill/>
                </a:ln>
                <a:solidFill>
                  <a:schemeClr val="tx1"/>
                </a:solidFill>
                <a:effectLst/>
                <a:uLnTx/>
                <a:uFillTx/>
                <a:latin typeface="+mn-lt"/>
                <a:ea typeface="+mn-ea"/>
                <a:cs typeface="+mn-cs"/>
              </a:rPr>
              <a:t>&amp; </a:t>
            </a:r>
            <a:r>
              <a:rPr kumimoji="0" lang="en-US" sz="4600" b="1" i="0" u="none" strike="noStrike" kern="1200" cap="none" spc="0" normalizeH="0" baseline="0" noProof="0" dirty="0" err="1">
                <a:ln>
                  <a:noFill/>
                </a:ln>
                <a:solidFill>
                  <a:schemeClr val="tx1"/>
                </a:solidFill>
                <a:effectLst/>
                <a:uLnTx/>
                <a:uFillTx/>
                <a:latin typeface="+mn-lt"/>
                <a:ea typeface="+mn-ea"/>
                <a:cs typeface="+mn-cs"/>
              </a:rPr>
              <a:t>newNode</a:t>
            </a:r>
            <a:r>
              <a:rPr kumimoji="0" lang="en-US" sz="4600" b="1" i="0" u="none" strike="noStrike" kern="1200" cap="none" spc="0" normalizeH="0" baseline="0" noProof="0" dirty="0">
                <a:ln>
                  <a:noFill/>
                </a:ln>
                <a:solidFill>
                  <a:schemeClr val="tx1"/>
                </a:solidFill>
                <a:effectLst/>
                <a:uLnTx/>
                <a:uFillTx/>
                <a:latin typeface="+mn-lt"/>
                <a:ea typeface="+mn-ea"/>
                <a:cs typeface="+mn-cs"/>
              </a:rPr>
              <a:t> → next </a:t>
            </a:r>
            <a:r>
              <a:rPr kumimoji="0" lang="en-US" sz="4600" b="0" i="0" u="none" strike="noStrike" kern="1200" cap="none" spc="0" normalizeH="0" baseline="0" noProof="0" dirty="0">
                <a:ln>
                  <a:noFill/>
                </a:ln>
                <a:solidFill>
                  <a:schemeClr val="tx1"/>
                </a:solidFill>
                <a:effectLst/>
                <a:uLnTx/>
                <a:uFillTx/>
                <a:latin typeface="+mn-lt"/>
                <a:ea typeface="+mn-ea"/>
                <a:cs typeface="+mn-cs"/>
              </a:rPr>
              <a:t>and set </a:t>
            </a:r>
            <a:r>
              <a:rPr kumimoji="0" lang="en-US" sz="4600" b="1" i="0" u="none" strike="noStrike" kern="1200" cap="none" spc="0" normalizeH="0" baseline="0" noProof="0" dirty="0" err="1">
                <a:ln>
                  <a:noFill/>
                </a:ln>
                <a:solidFill>
                  <a:schemeClr val="tx1"/>
                </a:solidFill>
                <a:effectLst/>
                <a:uLnTx/>
                <a:uFillTx/>
                <a:latin typeface="+mn-lt"/>
                <a:ea typeface="+mn-ea"/>
                <a:cs typeface="+mn-cs"/>
              </a:rPr>
              <a:t>newNode</a:t>
            </a:r>
            <a:r>
              <a:rPr kumimoji="0" lang="en-US" sz="4600" b="1" i="0" u="none" strike="noStrike" kern="1200" cap="none" spc="0" normalizeH="0" baseline="0" noProof="0" dirty="0">
                <a:ln>
                  <a:noFill/>
                </a:ln>
                <a:solidFill>
                  <a:schemeClr val="tx1"/>
                </a:solidFill>
                <a:effectLst/>
                <a:uLnTx/>
                <a:uFillTx/>
                <a:latin typeface="+mn-lt"/>
                <a:ea typeface="+mn-ea"/>
                <a:cs typeface="+mn-cs"/>
              </a:rPr>
              <a:t> </a:t>
            </a:r>
            <a:r>
              <a:rPr kumimoji="0" lang="en-US" sz="4600" b="0" i="0" u="none" strike="noStrike" kern="1200" cap="none" spc="0" normalizeH="0" baseline="0" noProof="0" dirty="0">
                <a:ln>
                  <a:noFill/>
                </a:ln>
                <a:solidFill>
                  <a:schemeClr val="tx1"/>
                </a:solidFill>
                <a:effectLst/>
                <a:uLnTx/>
                <a:uFillTx/>
                <a:latin typeface="+mn-lt"/>
                <a:ea typeface="+mn-ea"/>
                <a:cs typeface="+mn-cs"/>
              </a:rPr>
              <a:t>to </a:t>
            </a:r>
            <a:r>
              <a:rPr kumimoji="0" lang="en-US" sz="4600" b="1" i="0" u="none" strike="noStrike" kern="1200" cap="none" spc="0" normalizeH="0" baseline="0" noProof="0" dirty="0">
                <a:ln>
                  <a:noFill/>
                </a:ln>
                <a:solidFill>
                  <a:schemeClr val="tx1"/>
                </a:solidFill>
                <a:effectLst/>
                <a:uLnTx/>
                <a:uFillTx/>
                <a:latin typeface="+mn-lt"/>
                <a:ea typeface="+mn-ea"/>
                <a:cs typeface="+mn-cs"/>
              </a:rPr>
              <a:t>head</a:t>
            </a:r>
            <a:r>
              <a:rPr kumimoji="0" lang="en-US" sz="46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4600" b="0" i="0" u="none" strike="noStrike" kern="1200" cap="none" spc="0" normalizeH="0" baseline="0" noProof="0" dirty="0">
                <a:ln>
                  <a:noFill/>
                </a:ln>
                <a:solidFill>
                  <a:schemeClr val="tx1"/>
                </a:solidFill>
                <a:effectLst/>
                <a:uLnTx/>
                <a:uFillTx/>
                <a:latin typeface="+mn-lt"/>
                <a:ea typeface="+mn-ea"/>
                <a:cs typeface="+mn-cs"/>
              </a:rPr>
              <a:t>• </a:t>
            </a:r>
            <a:r>
              <a:rPr kumimoji="0" lang="en-US" sz="4600" b="1" i="0" u="none" strike="noStrike" kern="1200" cap="none" spc="0" normalizeH="0" baseline="0" noProof="0" dirty="0">
                <a:ln>
                  <a:noFill/>
                </a:ln>
                <a:solidFill>
                  <a:schemeClr val="tx1"/>
                </a:solidFill>
                <a:effectLst/>
                <a:uLnTx/>
                <a:uFillTx/>
                <a:latin typeface="+mn-lt"/>
                <a:ea typeface="+mn-ea"/>
                <a:cs typeface="+mn-cs"/>
              </a:rPr>
              <a:t>Step 4 - </a:t>
            </a:r>
            <a:r>
              <a:rPr kumimoji="0" lang="en-US" sz="4600" b="0" i="0" u="none" strike="noStrike" kern="1200" cap="none" spc="0" normalizeH="0" baseline="0" noProof="0" dirty="0">
                <a:ln>
                  <a:noFill/>
                </a:ln>
                <a:solidFill>
                  <a:schemeClr val="tx1"/>
                </a:solidFill>
                <a:effectLst/>
                <a:uLnTx/>
                <a:uFillTx/>
                <a:latin typeface="+mn-lt"/>
                <a:ea typeface="+mn-ea"/>
                <a:cs typeface="+mn-cs"/>
              </a:rPr>
              <a:t>If it is </a:t>
            </a:r>
            <a:r>
              <a:rPr kumimoji="0" lang="en-US" sz="4600" b="1" i="0" u="none" strike="noStrike" kern="1200" cap="none" spc="0" normalizeH="0" baseline="0" noProof="0" dirty="0">
                <a:ln>
                  <a:noFill/>
                </a:ln>
                <a:solidFill>
                  <a:schemeClr val="tx1"/>
                </a:solidFill>
                <a:effectLst/>
                <a:uLnTx/>
                <a:uFillTx/>
                <a:latin typeface="+mn-lt"/>
                <a:ea typeface="+mn-ea"/>
                <a:cs typeface="+mn-cs"/>
              </a:rPr>
              <a:t>not Empty </a:t>
            </a:r>
            <a:r>
              <a:rPr kumimoji="0" lang="en-US" sz="4600" b="0" i="0" u="none" strike="noStrike" kern="1200" cap="none" spc="0" normalizeH="0" baseline="0" noProof="0" dirty="0">
                <a:ln>
                  <a:noFill/>
                </a:ln>
                <a:solidFill>
                  <a:schemeClr val="tx1"/>
                </a:solidFill>
                <a:effectLst/>
                <a:uLnTx/>
                <a:uFillTx/>
                <a:latin typeface="+mn-lt"/>
                <a:ea typeface="+mn-ea"/>
                <a:cs typeface="+mn-cs"/>
              </a:rPr>
              <a:t>then, define two node pointers </a:t>
            </a:r>
            <a:r>
              <a:rPr kumimoji="0" lang="en-US" sz="4600" b="1" i="0" u="none" strike="noStrike" kern="1200" cap="none" spc="0" normalizeH="0" baseline="0" noProof="0" dirty="0">
                <a:ln>
                  <a:noFill/>
                </a:ln>
                <a:solidFill>
                  <a:schemeClr val="tx1"/>
                </a:solidFill>
                <a:effectLst/>
                <a:uLnTx/>
                <a:uFillTx/>
                <a:latin typeface="+mn-lt"/>
                <a:ea typeface="+mn-ea"/>
                <a:cs typeface="+mn-cs"/>
              </a:rPr>
              <a:t>temp1 </a:t>
            </a:r>
            <a:r>
              <a:rPr kumimoji="0" lang="en-US" sz="4600" b="0" i="0" u="none" strike="noStrike" kern="1200" cap="none" spc="0" normalizeH="0" baseline="0" noProof="0" dirty="0">
                <a:ln>
                  <a:noFill/>
                </a:ln>
                <a:solidFill>
                  <a:schemeClr val="tx1"/>
                </a:solidFill>
                <a:effectLst/>
                <a:uLnTx/>
                <a:uFillTx/>
                <a:latin typeface="+mn-lt"/>
                <a:ea typeface="+mn-ea"/>
                <a:cs typeface="+mn-cs"/>
              </a:rPr>
              <a:t>&amp; </a:t>
            </a:r>
            <a:r>
              <a:rPr kumimoji="0" lang="en-US" sz="4600" b="1" i="0" u="none" strike="noStrike" kern="1200" cap="none" spc="0" normalizeH="0" baseline="0" noProof="0" dirty="0">
                <a:ln>
                  <a:noFill/>
                </a:ln>
                <a:solidFill>
                  <a:schemeClr val="tx1"/>
                </a:solidFill>
                <a:effectLst/>
                <a:uLnTx/>
                <a:uFillTx/>
                <a:latin typeface="+mn-lt"/>
                <a:ea typeface="+mn-ea"/>
                <a:cs typeface="+mn-cs"/>
              </a:rPr>
              <a:t>temp2 </a:t>
            </a:r>
            <a:r>
              <a:rPr kumimoji="0" lang="en-US" sz="4600" b="0" i="0" u="none" strike="noStrike" kern="1200" cap="none" spc="0" normalizeH="0" baseline="0" noProof="0" dirty="0">
                <a:ln>
                  <a:noFill/>
                </a:ln>
                <a:solidFill>
                  <a:schemeClr val="tx1"/>
                </a:solidFill>
                <a:effectLst/>
                <a:uLnTx/>
                <a:uFillTx/>
                <a:latin typeface="+mn-lt"/>
                <a:ea typeface="+mn-ea"/>
                <a:cs typeface="+mn-cs"/>
              </a:rPr>
              <a:t>and initialize </a:t>
            </a:r>
            <a:r>
              <a:rPr kumimoji="0" lang="en-US" sz="4600" b="1" i="0" u="none" strike="noStrike" kern="1200" cap="none" spc="0" normalizeH="0" baseline="0" noProof="0" dirty="0">
                <a:ln>
                  <a:noFill/>
                </a:ln>
                <a:solidFill>
                  <a:schemeClr val="tx1"/>
                </a:solidFill>
                <a:effectLst/>
                <a:uLnTx/>
                <a:uFillTx/>
                <a:latin typeface="+mn-lt"/>
                <a:ea typeface="+mn-ea"/>
                <a:cs typeface="+mn-cs"/>
              </a:rPr>
              <a:t>temp1 </a:t>
            </a:r>
            <a:r>
              <a:rPr kumimoji="0" lang="en-US" sz="4600" b="0" i="0" u="none" strike="noStrike" kern="1200" cap="none" spc="0" normalizeH="0" baseline="0" noProof="0" dirty="0">
                <a:ln>
                  <a:noFill/>
                </a:ln>
                <a:solidFill>
                  <a:schemeClr val="tx1"/>
                </a:solidFill>
                <a:effectLst/>
                <a:uLnTx/>
                <a:uFillTx/>
                <a:latin typeface="+mn-lt"/>
                <a:ea typeface="+mn-ea"/>
                <a:cs typeface="+mn-cs"/>
              </a:rPr>
              <a:t>with </a:t>
            </a:r>
            <a:r>
              <a:rPr kumimoji="0" lang="en-US" sz="4600" b="1" i="0" u="none" strike="noStrike" kern="1200" cap="none" spc="0" normalizeH="0" baseline="0" noProof="0" dirty="0">
                <a:ln>
                  <a:noFill/>
                </a:ln>
                <a:solidFill>
                  <a:schemeClr val="tx1"/>
                </a:solidFill>
                <a:effectLst/>
                <a:uLnTx/>
                <a:uFillTx/>
                <a:latin typeface="+mn-lt"/>
                <a:ea typeface="+mn-ea"/>
                <a:cs typeface="+mn-cs"/>
              </a:rPr>
              <a:t>head</a:t>
            </a:r>
            <a:r>
              <a:rPr kumimoji="0" lang="en-US" sz="46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4600" b="0" i="0" u="none" strike="noStrike" kern="1200" cap="none" spc="0" normalizeH="0" baseline="0" noProof="0" dirty="0">
                <a:ln>
                  <a:noFill/>
                </a:ln>
                <a:solidFill>
                  <a:schemeClr val="tx1"/>
                </a:solidFill>
                <a:effectLst/>
                <a:uLnTx/>
                <a:uFillTx/>
                <a:latin typeface="+mn-lt"/>
                <a:ea typeface="+mn-ea"/>
                <a:cs typeface="+mn-cs"/>
              </a:rPr>
              <a:t>• </a:t>
            </a:r>
            <a:r>
              <a:rPr kumimoji="0" lang="en-US" sz="4600" b="1" i="0" u="none" strike="noStrike" kern="1200" cap="none" spc="0" normalizeH="0" baseline="0" noProof="0" dirty="0">
                <a:ln>
                  <a:noFill/>
                </a:ln>
                <a:solidFill>
                  <a:schemeClr val="tx1"/>
                </a:solidFill>
                <a:effectLst/>
                <a:uLnTx/>
                <a:uFillTx/>
                <a:latin typeface="+mn-lt"/>
                <a:ea typeface="+mn-ea"/>
                <a:cs typeface="+mn-cs"/>
              </a:rPr>
              <a:t>Step 5 - </a:t>
            </a:r>
            <a:r>
              <a:rPr kumimoji="0" lang="en-US" sz="4600" b="0" i="0" u="none" strike="noStrike" kern="1200" cap="none" spc="0" normalizeH="0" baseline="0" noProof="0" dirty="0">
                <a:ln>
                  <a:noFill/>
                </a:ln>
                <a:solidFill>
                  <a:schemeClr val="tx1"/>
                </a:solidFill>
                <a:effectLst/>
                <a:uLnTx/>
                <a:uFillTx/>
                <a:latin typeface="+mn-lt"/>
                <a:ea typeface="+mn-ea"/>
                <a:cs typeface="+mn-cs"/>
              </a:rPr>
              <a:t>Keep moving the </a:t>
            </a:r>
            <a:r>
              <a:rPr kumimoji="0" lang="en-US" sz="4600" b="1" i="0" u="none" strike="noStrike" kern="1200" cap="none" spc="0" normalizeH="0" baseline="0" noProof="0" dirty="0">
                <a:ln>
                  <a:noFill/>
                </a:ln>
                <a:solidFill>
                  <a:schemeClr val="tx1"/>
                </a:solidFill>
                <a:effectLst/>
                <a:uLnTx/>
                <a:uFillTx/>
                <a:latin typeface="+mn-lt"/>
                <a:ea typeface="+mn-ea"/>
                <a:cs typeface="+mn-cs"/>
              </a:rPr>
              <a:t>temp1 </a:t>
            </a:r>
            <a:r>
              <a:rPr kumimoji="0" lang="en-US" sz="4600" b="0" i="0" u="none" strike="noStrike" kern="1200" cap="none" spc="0" normalizeH="0" baseline="0" noProof="0" dirty="0">
                <a:ln>
                  <a:noFill/>
                </a:ln>
                <a:solidFill>
                  <a:schemeClr val="tx1"/>
                </a:solidFill>
                <a:effectLst/>
                <a:uLnTx/>
                <a:uFillTx/>
                <a:latin typeface="+mn-lt"/>
                <a:ea typeface="+mn-ea"/>
                <a:cs typeface="+mn-cs"/>
              </a:rPr>
              <a:t>to its next node until it reaches to the node after which we want to insert the </a:t>
            </a:r>
            <a:r>
              <a:rPr kumimoji="0" lang="en-US" sz="4600" b="0" i="0" u="none" strike="noStrike" kern="1200" cap="none" spc="0" normalizeH="0" baseline="0" noProof="0" dirty="0" err="1">
                <a:ln>
                  <a:noFill/>
                </a:ln>
                <a:solidFill>
                  <a:schemeClr val="tx1"/>
                </a:solidFill>
                <a:effectLst/>
                <a:uLnTx/>
                <a:uFillTx/>
                <a:latin typeface="+mn-lt"/>
                <a:ea typeface="+mn-ea"/>
                <a:cs typeface="+mn-cs"/>
              </a:rPr>
              <a:t>newNode</a:t>
            </a:r>
            <a:r>
              <a:rPr kumimoji="0" lang="en-US" sz="4600" b="0" i="0" u="none" strike="noStrike" kern="1200" cap="none" spc="0" normalizeH="0" baseline="0" noProof="0" dirty="0">
                <a:ln>
                  <a:noFill/>
                </a:ln>
                <a:solidFill>
                  <a:schemeClr val="tx1"/>
                </a:solidFill>
                <a:effectLst/>
                <a:uLnTx/>
                <a:uFillTx/>
                <a:latin typeface="+mn-lt"/>
                <a:ea typeface="+mn-ea"/>
                <a:cs typeface="+mn-cs"/>
              </a:rPr>
              <a:t> (until </a:t>
            </a:r>
            <a:r>
              <a:rPr kumimoji="0" lang="en-US" sz="4600" b="1" i="0" u="none" strike="noStrike" kern="1200" cap="none" spc="0" normalizeH="0" baseline="0" noProof="0" dirty="0">
                <a:ln>
                  <a:noFill/>
                </a:ln>
                <a:solidFill>
                  <a:schemeClr val="tx1"/>
                </a:solidFill>
                <a:effectLst/>
                <a:uLnTx/>
                <a:uFillTx/>
                <a:latin typeface="+mn-lt"/>
                <a:ea typeface="+mn-ea"/>
                <a:cs typeface="+mn-cs"/>
              </a:rPr>
              <a:t>temp1 → data </a:t>
            </a:r>
            <a:r>
              <a:rPr kumimoji="0" lang="en-US" sz="4600" b="0" i="0" u="none" strike="noStrike" kern="1200" cap="none" spc="0" normalizeH="0" baseline="0" noProof="0" dirty="0">
                <a:ln>
                  <a:noFill/>
                </a:ln>
                <a:solidFill>
                  <a:schemeClr val="tx1"/>
                </a:solidFill>
                <a:effectLst/>
                <a:uLnTx/>
                <a:uFillTx/>
                <a:latin typeface="+mn-lt"/>
                <a:ea typeface="+mn-ea"/>
                <a:cs typeface="+mn-cs"/>
              </a:rPr>
              <a:t>is equal to </a:t>
            </a:r>
            <a:r>
              <a:rPr kumimoji="0" lang="en-US" sz="4600" b="1" i="0" u="none" strike="noStrike" kern="1200" cap="none" spc="0" normalizeH="0" baseline="0" noProof="0" dirty="0">
                <a:ln>
                  <a:noFill/>
                </a:ln>
                <a:solidFill>
                  <a:schemeClr val="tx1"/>
                </a:solidFill>
                <a:effectLst/>
                <a:uLnTx/>
                <a:uFillTx/>
                <a:latin typeface="+mn-lt"/>
                <a:ea typeface="+mn-ea"/>
                <a:cs typeface="+mn-cs"/>
              </a:rPr>
              <a:t>location</a:t>
            </a:r>
            <a:r>
              <a:rPr kumimoji="0" lang="en-US" sz="4600" b="0" i="0" u="none" strike="noStrike" kern="1200" cap="none" spc="0" normalizeH="0" baseline="0" noProof="0" dirty="0">
                <a:ln>
                  <a:noFill/>
                </a:ln>
                <a:solidFill>
                  <a:schemeClr val="tx1"/>
                </a:solidFill>
                <a:effectLst/>
                <a:uLnTx/>
                <a:uFillTx/>
                <a:latin typeface="+mn-lt"/>
                <a:ea typeface="+mn-ea"/>
                <a:cs typeface="+mn-cs"/>
              </a:rPr>
              <a:t>, here location is the node value after which we want to insert the </a:t>
            </a:r>
            <a:r>
              <a:rPr kumimoji="0" lang="en-US" sz="4600" b="0" i="0" u="none" strike="noStrike" kern="1200" cap="none" spc="0" normalizeH="0" baseline="0" noProof="0" dirty="0" err="1">
                <a:ln>
                  <a:noFill/>
                </a:ln>
                <a:solidFill>
                  <a:schemeClr val="tx1"/>
                </a:solidFill>
                <a:effectLst/>
                <a:uLnTx/>
                <a:uFillTx/>
                <a:latin typeface="+mn-lt"/>
                <a:ea typeface="+mn-ea"/>
                <a:cs typeface="+mn-cs"/>
              </a:rPr>
              <a:t>newNode</a:t>
            </a:r>
            <a:r>
              <a:rPr kumimoji="0" lang="en-US" sz="46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4600" b="0" i="0" u="none" strike="noStrike" kern="1200" cap="none" spc="0" normalizeH="0" baseline="0" noProof="0" dirty="0">
                <a:ln>
                  <a:noFill/>
                </a:ln>
                <a:solidFill>
                  <a:schemeClr val="tx1"/>
                </a:solidFill>
                <a:effectLst/>
                <a:uLnTx/>
                <a:uFillTx/>
                <a:latin typeface="+mn-lt"/>
                <a:ea typeface="+mn-ea"/>
                <a:cs typeface="+mn-cs"/>
              </a:rPr>
              <a:t>• </a:t>
            </a:r>
            <a:r>
              <a:rPr kumimoji="0" lang="en-US" sz="4600" b="1" i="0" u="none" strike="noStrike" kern="1200" cap="none" spc="0" normalizeH="0" baseline="0" noProof="0" dirty="0">
                <a:ln>
                  <a:noFill/>
                </a:ln>
                <a:solidFill>
                  <a:schemeClr val="tx1"/>
                </a:solidFill>
                <a:effectLst/>
                <a:uLnTx/>
                <a:uFillTx/>
                <a:latin typeface="+mn-lt"/>
                <a:ea typeface="+mn-ea"/>
                <a:cs typeface="+mn-cs"/>
              </a:rPr>
              <a:t>Step 6 - </a:t>
            </a:r>
            <a:r>
              <a:rPr kumimoji="0" lang="en-US" sz="4600" b="0" i="0" u="none" strike="noStrike" kern="1200" cap="none" spc="0" normalizeH="0" baseline="0" noProof="0" dirty="0">
                <a:ln>
                  <a:noFill/>
                </a:ln>
                <a:solidFill>
                  <a:schemeClr val="tx1"/>
                </a:solidFill>
                <a:effectLst/>
                <a:uLnTx/>
                <a:uFillTx/>
                <a:latin typeface="+mn-lt"/>
                <a:ea typeface="+mn-ea"/>
                <a:cs typeface="+mn-cs"/>
              </a:rPr>
              <a:t>Every time check whether </a:t>
            </a:r>
            <a:r>
              <a:rPr kumimoji="0" lang="en-US" sz="4600" b="1" i="0" u="none" strike="noStrike" kern="1200" cap="none" spc="0" normalizeH="0" baseline="0" noProof="0" dirty="0">
                <a:ln>
                  <a:noFill/>
                </a:ln>
                <a:solidFill>
                  <a:schemeClr val="tx1"/>
                </a:solidFill>
                <a:effectLst/>
                <a:uLnTx/>
                <a:uFillTx/>
                <a:latin typeface="+mn-lt"/>
                <a:ea typeface="+mn-ea"/>
                <a:cs typeface="+mn-cs"/>
              </a:rPr>
              <a:t>temp1 </a:t>
            </a:r>
            <a:r>
              <a:rPr kumimoji="0" lang="en-US" sz="4600" b="0" i="0" u="none" strike="noStrike" kern="1200" cap="none" spc="0" normalizeH="0" baseline="0" noProof="0" dirty="0">
                <a:ln>
                  <a:noFill/>
                </a:ln>
                <a:solidFill>
                  <a:schemeClr val="tx1"/>
                </a:solidFill>
                <a:effectLst/>
                <a:uLnTx/>
                <a:uFillTx/>
                <a:latin typeface="+mn-lt"/>
                <a:ea typeface="+mn-ea"/>
                <a:cs typeface="+mn-cs"/>
              </a:rPr>
              <a:t>is reached to the last node. If it is reached to the last node then display </a:t>
            </a:r>
            <a:r>
              <a:rPr kumimoji="0" lang="en-US" sz="4600" b="1" i="0" u="none" strike="noStrike" kern="1200" cap="none" spc="0" normalizeH="0" baseline="0" noProof="0" dirty="0">
                <a:ln>
                  <a:noFill/>
                </a:ln>
                <a:solidFill>
                  <a:schemeClr val="tx1"/>
                </a:solidFill>
                <a:effectLst/>
                <a:uLnTx/>
                <a:uFillTx/>
                <a:latin typeface="+mn-lt"/>
                <a:ea typeface="+mn-ea"/>
                <a:cs typeface="+mn-cs"/>
              </a:rPr>
              <a:t>'Given node is not found in the list!!! Insertion not possible!!!' </a:t>
            </a:r>
            <a:r>
              <a:rPr kumimoji="0" lang="en-US" sz="4600" b="0" i="0" u="none" strike="noStrike" kern="1200" cap="none" spc="0" normalizeH="0" baseline="0" noProof="0" dirty="0">
                <a:ln>
                  <a:noFill/>
                </a:ln>
                <a:solidFill>
                  <a:schemeClr val="tx1"/>
                </a:solidFill>
                <a:effectLst/>
                <a:uLnTx/>
                <a:uFillTx/>
                <a:latin typeface="+mn-lt"/>
                <a:ea typeface="+mn-ea"/>
                <a:cs typeface="+mn-cs"/>
              </a:rPr>
              <a:t>and terminate the function. Otherwise move the </a:t>
            </a:r>
            <a:r>
              <a:rPr kumimoji="0" lang="en-US" sz="4600" b="1" i="0" u="none" strike="noStrike" kern="1200" cap="none" spc="0" normalizeH="0" baseline="0" noProof="0" dirty="0">
                <a:ln>
                  <a:noFill/>
                </a:ln>
                <a:solidFill>
                  <a:schemeClr val="tx1"/>
                </a:solidFill>
                <a:effectLst/>
                <a:uLnTx/>
                <a:uFillTx/>
                <a:latin typeface="+mn-lt"/>
                <a:ea typeface="+mn-ea"/>
                <a:cs typeface="+mn-cs"/>
              </a:rPr>
              <a:t>temp1 </a:t>
            </a:r>
            <a:r>
              <a:rPr kumimoji="0" lang="en-US" sz="4600" b="0" i="0" u="none" strike="noStrike" kern="1200" cap="none" spc="0" normalizeH="0" baseline="0" noProof="0" dirty="0">
                <a:ln>
                  <a:noFill/>
                </a:ln>
                <a:solidFill>
                  <a:schemeClr val="tx1"/>
                </a:solidFill>
                <a:effectLst/>
                <a:uLnTx/>
                <a:uFillTx/>
                <a:latin typeface="+mn-lt"/>
                <a:ea typeface="+mn-ea"/>
                <a:cs typeface="+mn-cs"/>
              </a:rPr>
              <a:t>to next node.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sz="4600" b="0" i="0" u="none" strike="noStrike" kern="1200" cap="none" spc="0" normalizeH="0" baseline="0" noProof="0" dirty="0">
                <a:ln>
                  <a:noFill/>
                </a:ln>
                <a:solidFill>
                  <a:schemeClr val="tx1"/>
                </a:solidFill>
                <a:effectLst/>
                <a:uLnTx/>
                <a:uFillTx/>
                <a:latin typeface="+mn-lt"/>
                <a:ea typeface="+mn-ea"/>
                <a:cs typeface="+mn-cs"/>
              </a:rPr>
              <a:t>• </a:t>
            </a:r>
            <a:r>
              <a:rPr kumimoji="0" lang="en-US" sz="4600" b="1" i="0" u="none" strike="noStrike" kern="1200" cap="none" spc="0" normalizeH="0" baseline="0" noProof="0" dirty="0">
                <a:ln>
                  <a:noFill/>
                </a:ln>
                <a:solidFill>
                  <a:schemeClr val="tx1"/>
                </a:solidFill>
                <a:effectLst/>
                <a:uLnTx/>
                <a:uFillTx/>
                <a:latin typeface="+mn-lt"/>
                <a:ea typeface="+mn-ea"/>
                <a:cs typeface="+mn-cs"/>
              </a:rPr>
              <a:t>Step 7 - </a:t>
            </a:r>
            <a:r>
              <a:rPr kumimoji="0" lang="en-US" sz="4600" b="0" i="0" u="none" strike="noStrike" kern="1200" cap="none" spc="0" normalizeH="0" baseline="0" noProof="0" dirty="0">
                <a:ln>
                  <a:noFill/>
                </a:ln>
                <a:solidFill>
                  <a:schemeClr val="tx1"/>
                </a:solidFill>
                <a:effectLst/>
                <a:uLnTx/>
                <a:uFillTx/>
                <a:latin typeface="+mn-lt"/>
                <a:ea typeface="+mn-ea"/>
                <a:cs typeface="+mn-cs"/>
              </a:rPr>
              <a:t>Assign </a:t>
            </a:r>
            <a:r>
              <a:rPr kumimoji="0" lang="en-US" sz="4600" b="1" i="0" u="none" strike="noStrike" kern="1200" cap="none" spc="0" normalizeH="0" baseline="0" noProof="0" dirty="0">
                <a:ln>
                  <a:noFill/>
                </a:ln>
                <a:solidFill>
                  <a:schemeClr val="tx1"/>
                </a:solidFill>
                <a:effectLst/>
                <a:uLnTx/>
                <a:uFillTx/>
                <a:latin typeface="+mn-lt"/>
                <a:ea typeface="+mn-ea"/>
                <a:cs typeface="+mn-cs"/>
              </a:rPr>
              <a:t>temp1 → next </a:t>
            </a:r>
            <a:r>
              <a:rPr kumimoji="0" lang="en-US" sz="4600" b="0" i="0" u="none" strike="noStrike" kern="1200" cap="none" spc="0" normalizeH="0" baseline="0" noProof="0" dirty="0">
                <a:ln>
                  <a:noFill/>
                </a:ln>
                <a:solidFill>
                  <a:schemeClr val="tx1"/>
                </a:solidFill>
                <a:effectLst/>
                <a:uLnTx/>
                <a:uFillTx/>
                <a:latin typeface="+mn-lt"/>
                <a:ea typeface="+mn-ea"/>
                <a:cs typeface="+mn-cs"/>
              </a:rPr>
              <a:t>to </a:t>
            </a:r>
            <a:r>
              <a:rPr kumimoji="0" lang="en-US" sz="4600" b="1" i="0" u="none" strike="noStrike" kern="1200" cap="none" spc="0" normalizeH="0" baseline="0" noProof="0" dirty="0">
                <a:ln>
                  <a:noFill/>
                </a:ln>
                <a:solidFill>
                  <a:schemeClr val="tx1"/>
                </a:solidFill>
                <a:effectLst/>
                <a:uLnTx/>
                <a:uFillTx/>
                <a:latin typeface="+mn-lt"/>
                <a:ea typeface="+mn-ea"/>
                <a:cs typeface="+mn-cs"/>
              </a:rPr>
              <a:t>temp2</a:t>
            </a:r>
            <a:r>
              <a:rPr kumimoji="0" lang="en-US" sz="4600" b="0" i="0" u="none" strike="noStrike" kern="1200" cap="none" spc="0" normalizeH="0" baseline="0" noProof="0" dirty="0">
                <a:ln>
                  <a:noFill/>
                </a:ln>
                <a:solidFill>
                  <a:schemeClr val="tx1"/>
                </a:solidFill>
                <a:effectLst/>
                <a:uLnTx/>
                <a:uFillTx/>
                <a:latin typeface="+mn-lt"/>
                <a:ea typeface="+mn-ea"/>
                <a:cs typeface="+mn-cs"/>
              </a:rPr>
              <a:t>, </a:t>
            </a:r>
            <a:r>
              <a:rPr kumimoji="0" lang="en-US" sz="4600" b="1" i="0" u="none" strike="noStrike" kern="1200" cap="none" spc="0" normalizeH="0" baseline="0" noProof="0" dirty="0" err="1">
                <a:ln>
                  <a:noFill/>
                </a:ln>
                <a:solidFill>
                  <a:schemeClr val="tx1"/>
                </a:solidFill>
                <a:effectLst/>
                <a:uLnTx/>
                <a:uFillTx/>
                <a:latin typeface="+mn-lt"/>
                <a:ea typeface="+mn-ea"/>
                <a:cs typeface="+mn-cs"/>
              </a:rPr>
              <a:t>newNode</a:t>
            </a:r>
            <a:r>
              <a:rPr kumimoji="0" lang="en-US" sz="4600" b="1" i="0" u="none" strike="noStrike" kern="1200" cap="none" spc="0" normalizeH="0" baseline="0" noProof="0" dirty="0">
                <a:ln>
                  <a:noFill/>
                </a:ln>
                <a:solidFill>
                  <a:schemeClr val="tx1"/>
                </a:solidFill>
                <a:effectLst/>
                <a:uLnTx/>
                <a:uFillTx/>
                <a:latin typeface="+mn-lt"/>
                <a:ea typeface="+mn-ea"/>
                <a:cs typeface="+mn-cs"/>
              </a:rPr>
              <a:t> </a:t>
            </a:r>
            <a:r>
              <a:rPr kumimoji="0" lang="en-US" sz="4600" b="0" i="0" u="none" strike="noStrike" kern="1200" cap="none" spc="0" normalizeH="0" baseline="0" noProof="0" dirty="0">
                <a:ln>
                  <a:noFill/>
                </a:ln>
                <a:solidFill>
                  <a:schemeClr val="tx1"/>
                </a:solidFill>
                <a:effectLst/>
                <a:uLnTx/>
                <a:uFillTx/>
                <a:latin typeface="+mn-lt"/>
                <a:ea typeface="+mn-ea"/>
                <a:cs typeface="+mn-cs"/>
              </a:rPr>
              <a:t>to </a:t>
            </a:r>
            <a:r>
              <a:rPr kumimoji="0" lang="en-US" sz="4600" b="1" i="0" u="none" strike="noStrike" kern="1200" cap="none" spc="0" normalizeH="0" baseline="0" noProof="0" dirty="0">
                <a:ln>
                  <a:noFill/>
                </a:ln>
                <a:solidFill>
                  <a:schemeClr val="tx1"/>
                </a:solidFill>
                <a:effectLst/>
                <a:uLnTx/>
                <a:uFillTx/>
                <a:latin typeface="+mn-lt"/>
                <a:ea typeface="+mn-ea"/>
                <a:cs typeface="+mn-cs"/>
              </a:rPr>
              <a:t>temp1 → next</a:t>
            </a:r>
            <a:r>
              <a:rPr kumimoji="0" lang="en-US" sz="4600" b="0" i="0" u="none" strike="noStrike" kern="1200" cap="none" spc="0" normalizeH="0" baseline="0" noProof="0" dirty="0">
                <a:ln>
                  <a:noFill/>
                </a:ln>
                <a:solidFill>
                  <a:schemeClr val="tx1"/>
                </a:solidFill>
                <a:effectLst/>
                <a:uLnTx/>
                <a:uFillTx/>
                <a:latin typeface="+mn-lt"/>
                <a:ea typeface="+mn-ea"/>
                <a:cs typeface="+mn-cs"/>
              </a:rPr>
              <a:t>, </a:t>
            </a:r>
            <a:r>
              <a:rPr kumimoji="0" lang="en-US" sz="4600" b="1" i="0" u="none" strike="noStrike" kern="1200" cap="none" spc="0" normalizeH="0" baseline="0" noProof="0" dirty="0">
                <a:ln>
                  <a:noFill/>
                </a:ln>
                <a:solidFill>
                  <a:schemeClr val="tx1"/>
                </a:solidFill>
                <a:effectLst/>
                <a:uLnTx/>
                <a:uFillTx/>
                <a:latin typeface="+mn-lt"/>
                <a:ea typeface="+mn-ea"/>
                <a:cs typeface="+mn-cs"/>
              </a:rPr>
              <a:t>temp1 </a:t>
            </a:r>
            <a:r>
              <a:rPr kumimoji="0" lang="en-US" sz="4600" b="0" i="0" u="none" strike="noStrike" kern="1200" cap="none" spc="0" normalizeH="0" baseline="0" noProof="0" dirty="0">
                <a:ln>
                  <a:noFill/>
                </a:ln>
                <a:solidFill>
                  <a:schemeClr val="tx1"/>
                </a:solidFill>
                <a:effectLst/>
                <a:uLnTx/>
                <a:uFillTx/>
                <a:latin typeface="+mn-lt"/>
                <a:ea typeface="+mn-ea"/>
                <a:cs typeface="+mn-cs"/>
              </a:rPr>
              <a:t>to </a:t>
            </a:r>
            <a:r>
              <a:rPr kumimoji="0" lang="en-US" sz="4600" b="1" i="0" u="none" strike="noStrike" kern="1200" cap="none" spc="0" normalizeH="0" baseline="0" noProof="0" dirty="0" err="1">
                <a:ln>
                  <a:noFill/>
                </a:ln>
                <a:solidFill>
                  <a:schemeClr val="tx1"/>
                </a:solidFill>
                <a:effectLst/>
                <a:uLnTx/>
                <a:uFillTx/>
                <a:latin typeface="+mn-lt"/>
                <a:ea typeface="+mn-ea"/>
                <a:cs typeface="+mn-cs"/>
              </a:rPr>
              <a:t>newNode</a:t>
            </a:r>
            <a:r>
              <a:rPr kumimoji="0" lang="en-US" sz="4600" b="1" i="0" u="none" strike="noStrike" kern="1200" cap="none" spc="0" normalizeH="0" baseline="0" noProof="0" dirty="0">
                <a:ln>
                  <a:noFill/>
                </a:ln>
                <a:solidFill>
                  <a:schemeClr val="tx1"/>
                </a:solidFill>
                <a:effectLst/>
                <a:uLnTx/>
                <a:uFillTx/>
                <a:latin typeface="+mn-lt"/>
                <a:ea typeface="+mn-ea"/>
                <a:cs typeface="+mn-cs"/>
              </a:rPr>
              <a:t> → previous</a:t>
            </a:r>
            <a:r>
              <a:rPr kumimoji="0" lang="en-US" sz="4600" b="0" i="0" u="none" strike="noStrike" kern="1200" cap="none" spc="0" normalizeH="0" baseline="0" noProof="0" dirty="0">
                <a:ln>
                  <a:noFill/>
                </a:ln>
                <a:solidFill>
                  <a:schemeClr val="tx1"/>
                </a:solidFill>
                <a:effectLst/>
                <a:uLnTx/>
                <a:uFillTx/>
                <a:latin typeface="+mn-lt"/>
                <a:ea typeface="+mn-ea"/>
                <a:cs typeface="+mn-cs"/>
              </a:rPr>
              <a:t>, </a:t>
            </a:r>
            <a:r>
              <a:rPr kumimoji="0" lang="en-US" sz="4600" b="1" i="0" u="none" strike="noStrike" kern="1200" cap="none" spc="0" normalizeH="0" baseline="0" noProof="0" dirty="0">
                <a:ln>
                  <a:noFill/>
                </a:ln>
                <a:solidFill>
                  <a:schemeClr val="tx1"/>
                </a:solidFill>
                <a:effectLst/>
                <a:uLnTx/>
                <a:uFillTx/>
                <a:latin typeface="+mn-lt"/>
                <a:ea typeface="+mn-ea"/>
                <a:cs typeface="+mn-cs"/>
              </a:rPr>
              <a:t>temp2 </a:t>
            </a:r>
            <a:r>
              <a:rPr kumimoji="0" lang="en-US" sz="4600" b="0" i="0" u="none" strike="noStrike" kern="1200" cap="none" spc="0" normalizeH="0" baseline="0" noProof="0" dirty="0">
                <a:ln>
                  <a:noFill/>
                </a:ln>
                <a:solidFill>
                  <a:schemeClr val="tx1"/>
                </a:solidFill>
                <a:effectLst/>
                <a:uLnTx/>
                <a:uFillTx/>
                <a:latin typeface="+mn-lt"/>
                <a:ea typeface="+mn-ea"/>
                <a:cs typeface="+mn-cs"/>
              </a:rPr>
              <a:t>to </a:t>
            </a:r>
            <a:r>
              <a:rPr kumimoji="0" lang="en-US" sz="4600" b="1" i="0" u="none" strike="noStrike" kern="1200" cap="none" spc="0" normalizeH="0" baseline="0" noProof="0" dirty="0" err="1">
                <a:ln>
                  <a:noFill/>
                </a:ln>
                <a:solidFill>
                  <a:schemeClr val="tx1"/>
                </a:solidFill>
                <a:effectLst/>
                <a:uLnTx/>
                <a:uFillTx/>
                <a:latin typeface="+mn-lt"/>
                <a:ea typeface="+mn-ea"/>
                <a:cs typeface="+mn-cs"/>
              </a:rPr>
              <a:t>newNode</a:t>
            </a:r>
            <a:r>
              <a:rPr kumimoji="0" lang="en-US" sz="4600" b="1" i="0" u="none" strike="noStrike" kern="1200" cap="none" spc="0" normalizeH="0" baseline="0" noProof="0" dirty="0">
                <a:ln>
                  <a:noFill/>
                </a:ln>
                <a:solidFill>
                  <a:schemeClr val="tx1"/>
                </a:solidFill>
                <a:effectLst/>
                <a:uLnTx/>
                <a:uFillTx/>
                <a:latin typeface="+mn-lt"/>
                <a:ea typeface="+mn-ea"/>
                <a:cs typeface="+mn-cs"/>
              </a:rPr>
              <a:t> → next </a:t>
            </a:r>
            <a:r>
              <a:rPr kumimoji="0" lang="en-US" sz="4600" b="0" i="0" u="none" strike="noStrike" kern="1200" cap="none" spc="0" normalizeH="0" baseline="0" noProof="0" dirty="0">
                <a:ln>
                  <a:noFill/>
                </a:ln>
                <a:solidFill>
                  <a:schemeClr val="tx1"/>
                </a:solidFill>
                <a:effectLst/>
                <a:uLnTx/>
                <a:uFillTx/>
                <a:latin typeface="+mn-lt"/>
                <a:ea typeface="+mn-ea"/>
                <a:cs typeface="+mn-cs"/>
              </a:rPr>
              <a:t>and </a:t>
            </a:r>
            <a:r>
              <a:rPr kumimoji="0" lang="en-US" sz="4600" b="1" i="0" u="none" strike="noStrike" kern="1200" cap="none" spc="0" normalizeH="0" baseline="0" noProof="0" dirty="0" err="1">
                <a:ln>
                  <a:noFill/>
                </a:ln>
                <a:solidFill>
                  <a:schemeClr val="tx1"/>
                </a:solidFill>
                <a:effectLst/>
                <a:uLnTx/>
                <a:uFillTx/>
                <a:latin typeface="+mn-lt"/>
                <a:ea typeface="+mn-ea"/>
                <a:cs typeface="+mn-cs"/>
              </a:rPr>
              <a:t>newNode</a:t>
            </a:r>
            <a:r>
              <a:rPr kumimoji="0" lang="en-US" sz="4600" b="1" i="0" u="none" strike="noStrike" kern="1200" cap="none" spc="0" normalizeH="0" baseline="0" noProof="0" dirty="0">
                <a:ln>
                  <a:noFill/>
                </a:ln>
                <a:solidFill>
                  <a:schemeClr val="tx1"/>
                </a:solidFill>
                <a:effectLst/>
                <a:uLnTx/>
                <a:uFillTx/>
                <a:latin typeface="+mn-lt"/>
                <a:ea typeface="+mn-ea"/>
                <a:cs typeface="+mn-cs"/>
              </a:rPr>
              <a:t> </a:t>
            </a:r>
            <a:r>
              <a:rPr kumimoji="0" lang="en-US" sz="4600" b="0" i="0" u="none" strike="noStrike" kern="1200" cap="none" spc="0" normalizeH="0" baseline="0" noProof="0" dirty="0">
                <a:ln>
                  <a:noFill/>
                </a:ln>
                <a:solidFill>
                  <a:schemeClr val="tx1"/>
                </a:solidFill>
                <a:effectLst/>
                <a:uLnTx/>
                <a:uFillTx/>
                <a:latin typeface="+mn-lt"/>
                <a:ea typeface="+mn-ea"/>
                <a:cs typeface="+mn-cs"/>
              </a:rPr>
              <a:t>to </a:t>
            </a:r>
            <a:r>
              <a:rPr kumimoji="0" lang="en-US" sz="4600" b="1" i="0" u="none" strike="noStrike" kern="1200" cap="none" spc="0" normalizeH="0" baseline="0" noProof="0" dirty="0">
                <a:ln>
                  <a:noFill/>
                </a:ln>
                <a:solidFill>
                  <a:schemeClr val="tx1"/>
                </a:solidFill>
                <a:effectLst/>
                <a:uLnTx/>
                <a:uFillTx/>
                <a:latin typeface="+mn-lt"/>
                <a:ea typeface="+mn-ea"/>
                <a:cs typeface="+mn-cs"/>
              </a:rPr>
              <a:t>temp2 → previous</a:t>
            </a:r>
            <a:r>
              <a:rPr kumimoji="0" lang="en-US" sz="4600" b="0" i="0" u="none" strike="noStrike" kern="1200" cap="none" spc="0" normalizeH="0" baseline="0" noProof="0" dirty="0">
                <a:ln>
                  <a:noFill/>
                </a:ln>
                <a:solidFill>
                  <a:schemeClr val="tx1"/>
                </a:solidFill>
                <a:effectLst/>
                <a:uLnTx/>
                <a:uFillTx/>
                <a:latin typeface="+mn-lt"/>
                <a:ea typeface="+mn-ea"/>
                <a:cs typeface="+mn-cs"/>
              </a:rPr>
              <a:t>. </a:t>
            </a: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81F1B3F5-0514-47A4-B37F-3306BBC64AC5}"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10/19/2022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Mr. Raj u, Assistant Professor (CSE(Data Science)        Unit-3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0035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cs typeface="Arial" panose="020B0604020202020204" pitchFamily="34" charset="0"/>
              </a:rPr>
              <a:t>99</a:t>
            </a:fld>
            <a:endParaRPr lang="en-US" altLang="en-US" sz="1200" dirty="0">
              <a:solidFill>
                <a:srgbClr val="898989"/>
              </a:solidFill>
              <a:ea typeface="Arial" panose="020B0604020202020204" pitchFamily="34" charset="0"/>
              <a:cs typeface="Arial" panose="020B0604020202020204" pitchFamily="34" charset="0"/>
            </a:endParaRPr>
          </a:p>
        </p:txBody>
      </p:sp>
      <p:sp>
        <p:nvSpPr>
          <p:cNvPr id="8" name="Title 1"/>
          <p:cNvSpPr txBox="1"/>
          <p:nvPr/>
        </p:nvSpPr>
        <p:spPr>
          <a:xfrm>
            <a:off x="1371600" y="-349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Link List(CO1)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59871</Words>
  <Application>Microsoft Office PowerPoint</Application>
  <PresentationFormat>On-screen Show (4:3)</PresentationFormat>
  <Paragraphs>3104</Paragraphs>
  <Slides>159</Slides>
  <Notes>9</Notes>
  <HiddenSlides>0</HiddenSlides>
  <MMClips>0</MMClips>
  <ScaleCrop>false</ScaleCrop>
  <HeadingPairs>
    <vt:vector size="4" baseType="variant">
      <vt:variant>
        <vt:lpstr>Theme</vt:lpstr>
      </vt:variant>
      <vt:variant>
        <vt:i4>2</vt:i4>
      </vt:variant>
      <vt:variant>
        <vt:lpstr>Slide Titles</vt:lpstr>
      </vt:variant>
      <vt:variant>
        <vt:i4>159</vt:i4>
      </vt:variant>
    </vt:vector>
  </HeadingPairs>
  <TitlesOfParts>
    <vt:vector size="161" baseType="lpstr">
      <vt:lpstr>Office Theme</vt:lpstr>
      <vt:lpstr>1_Office Theme</vt:lpstr>
      <vt:lpstr>Noida Institute of Engineering and Technology, Greater Noida</vt:lpstr>
      <vt:lpstr>PowerPoint Presentation</vt:lpstr>
      <vt:lpstr>Evaluation Scheme</vt:lpstr>
      <vt:lpstr>Syllabus</vt:lpstr>
      <vt:lpstr>Syllabus</vt:lpstr>
      <vt:lpstr>Syllabus</vt:lpstr>
      <vt:lpstr>Syllabus</vt:lpstr>
      <vt:lpstr>PowerPoint Presentation</vt:lpstr>
      <vt:lpstr>Branch wise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Linked List</vt:lpstr>
      <vt:lpstr>Linked List</vt:lpstr>
      <vt:lpstr>Linked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Inserting an Element</vt:lpstr>
      <vt:lpstr>An algorithm to insert a node at the beginning of the singly linked list</vt:lpstr>
      <vt:lpstr>PowerPoint Presentation</vt:lpstr>
      <vt:lpstr>Inserting a node at the beginning of the singly linked list</vt:lpstr>
      <vt:lpstr>An algorithm to insert a node at the end of the singly linked list</vt:lpstr>
      <vt:lpstr>PowerPoint Presentation</vt:lpstr>
      <vt:lpstr>An algorithm to insert a node after the given node in singly linked list</vt:lpstr>
      <vt:lpstr>PowerPoint Presentation</vt:lpstr>
      <vt:lpstr>An algorithm to insert a node at the specified position in a linked list</vt:lpstr>
      <vt:lpstr>Deleting Nodes</vt:lpstr>
      <vt:lpstr>PowerPoint Presentation</vt:lpstr>
      <vt:lpstr>PowerPoint Presentation</vt:lpstr>
      <vt:lpstr>PowerPoint Presentation</vt:lpstr>
      <vt:lpstr>PowerPoint Presentation</vt:lpstr>
      <vt:lpstr>PowerPoint Presentation</vt:lpstr>
      <vt:lpstr>PowerPoint Presentation</vt:lpstr>
      <vt:lpstr>Searching an item in a linked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Circular linked list vs. Linear linked list</vt:lpstr>
      <vt:lpstr>Types of circular linked list:</vt:lpstr>
      <vt:lpstr>Advantages of Circular linked lists:</vt:lpstr>
      <vt:lpstr>Disadvantages of Circular linked list</vt:lpstr>
      <vt:lpstr>Operations on singly circular  linked list</vt:lpstr>
      <vt:lpstr>Insertion :</vt:lpstr>
      <vt:lpstr>Insertion at first</vt:lpstr>
      <vt:lpstr>Algorithm</vt:lpstr>
      <vt:lpstr>Algorithm</vt:lpstr>
      <vt:lpstr>Insert at last</vt:lpstr>
      <vt:lpstr>Algorithm</vt:lpstr>
      <vt:lpstr>Algorithm</vt:lpstr>
      <vt:lpstr>Deletion :</vt:lpstr>
      <vt:lpstr>Delete from front</vt:lpstr>
      <vt:lpstr>Algorithm</vt:lpstr>
      <vt:lpstr>Algorithm</vt:lpstr>
      <vt:lpstr>Delete from last</vt:lpstr>
      <vt:lpstr>Algorithm</vt:lpstr>
      <vt:lpstr>Display</vt:lpstr>
      <vt:lpstr>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Linked Representation of Sparse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Polynomials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Glossary Question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Amba Mishra</cp:lastModifiedBy>
  <cp:revision>310</cp:revision>
  <dcterms:created xsi:type="dcterms:W3CDTF">2006-08-16T00:00:00Z</dcterms:created>
  <dcterms:modified xsi:type="dcterms:W3CDTF">2022-10-19T05:30:06Z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AB32C438804D477D935A545E5ABA7E2D</vt:lpwstr>
  </property>
  <property fmtid="{D5CDD505-2E9C-101B-9397-08002B2CF9AE}" pid="3" name="KSOProductBuildVer">
    <vt:lpwstr>1033-11.2.0.11191</vt:lpwstr>
  </property>
</Properties>
</file>